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62" r:id="rId3"/>
    <p:sldId id="279" r:id="rId4"/>
    <p:sldId id="281" r:id="rId5"/>
    <p:sldId id="282" r:id="rId6"/>
    <p:sldId id="283" r:id="rId7"/>
    <p:sldId id="284" r:id="rId8"/>
    <p:sldId id="285" r:id="rId9"/>
    <p:sldId id="271" r:id="rId10"/>
    <p:sldId id="257" r:id="rId11"/>
    <p:sldId id="260" r:id="rId12"/>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37308-3312-429E-A2B5-B76D9BC80275}" type="datetimeFigureOut">
              <a:rPr lang="es-ES" smtClean="0"/>
              <a:t>13/08/2022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04B8A-0209-491A-A5E2-7E5650FA7F8C}" type="slidenum">
              <a:rPr lang="es-ES" smtClean="0"/>
              <a:t>‹Nº›</a:t>
            </a:fld>
            <a:endParaRPr lang="es-ES"/>
          </a:p>
        </p:txBody>
      </p:sp>
    </p:spTree>
    <p:extLst>
      <p:ext uri="{BB962C8B-B14F-4D97-AF65-F5344CB8AC3E}">
        <p14:creationId xmlns:p14="http://schemas.microsoft.com/office/powerpoint/2010/main" val="319865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DFC091-728D-40B4-BC6E-FCE79AD862B4}" type="slidenum">
              <a:rPr kumimoji="0" lang="es-B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B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657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DFC091-728D-40B4-BC6E-FCE79AD862B4}" type="slidenum">
              <a:rPr kumimoji="0" lang="es-B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B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99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Metadatos: Datos que describen datos</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DFC091-728D-40B4-BC6E-FCE79AD862B4}" type="slidenum">
              <a:rPr kumimoji="0" lang="es-B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B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243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Nota: </a:t>
            </a:r>
            <a:r>
              <a:rPr lang="es-ES" sz="1800" b="1" i="0" u="none" strike="noStrike" dirty="0">
                <a:solidFill>
                  <a:srgbClr val="000000"/>
                </a:solidFill>
                <a:effectLst/>
                <a:latin typeface="Roboto" panose="02000000000000000000" pitchFamily="2" charset="0"/>
              </a:rPr>
              <a:t>Cuando el servidor web envía un documento a la computadora del usuario, lo que en realidad envía es una codificación del documento (0s y 1s). Para que el navegador sepa cómo interpretar esta codificación le indicamos por medio de esta etiqueta la codificación de caracteres usada. </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DFC091-728D-40B4-BC6E-FCE79AD862B4}" type="slidenum">
              <a:rPr kumimoji="0" lang="es-B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B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191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0"/>
              </a:spcBef>
              <a:spcAft>
                <a:spcPts val="800"/>
              </a:spcAft>
            </a:pPr>
            <a:r>
              <a:rPr lang="es-ES" sz="1800" b="1" i="0" u="none" strike="noStrike" dirty="0">
                <a:solidFill>
                  <a:srgbClr val="000000"/>
                </a:solidFill>
                <a:effectLst/>
                <a:latin typeface="Roboto" panose="02000000000000000000" pitchFamily="2" charset="0"/>
              </a:rPr>
              <a:t>Notas</a:t>
            </a:r>
          </a:p>
          <a:p>
            <a:pPr marL="285750" indent="-285750" rtl="0">
              <a:spcBef>
                <a:spcPts val="0"/>
              </a:spcBef>
              <a:spcAft>
                <a:spcPts val="800"/>
              </a:spcAft>
              <a:buFont typeface="Arial" panose="020B0604020202020204" pitchFamily="34" charset="0"/>
              <a:buChar char="•"/>
            </a:pPr>
            <a:r>
              <a:rPr lang="es-ES" sz="1800" b="1" i="0" u="none" strike="noStrike" dirty="0">
                <a:solidFill>
                  <a:srgbClr val="000000"/>
                </a:solidFill>
                <a:effectLst/>
                <a:latin typeface="Roboto" panose="02000000000000000000" pitchFamily="2" charset="0"/>
              </a:rPr>
              <a:t>Idealmente el texto de este elemento debería ser el mismo que el encabezado principal de la página </a:t>
            </a:r>
            <a:endParaRPr lang="es-ES" b="0" dirty="0">
              <a:effectLst/>
            </a:endParaRPr>
          </a:p>
          <a:p>
            <a:pPr marL="285750" indent="-285750" rtl="0">
              <a:spcBef>
                <a:spcPts val="0"/>
              </a:spcBef>
              <a:spcAft>
                <a:spcPts val="800"/>
              </a:spcAft>
              <a:buFont typeface="Arial" panose="020B0604020202020204" pitchFamily="34" charset="0"/>
              <a:buChar char="•"/>
            </a:pPr>
            <a:r>
              <a:rPr lang="es-ES" sz="1800" b="1" i="0" u="none" strike="noStrike" dirty="0">
                <a:solidFill>
                  <a:srgbClr val="000000"/>
                </a:solidFill>
                <a:effectLst/>
                <a:latin typeface="Roboto" panose="02000000000000000000" pitchFamily="2" charset="0"/>
              </a:rPr>
              <a:t>Garantizar que una página sea encontrada es una práctica denominada SEO (</a:t>
            </a:r>
            <a:r>
              <a:rPr lang="es-ES" sz="1800" b="1" i="0" u="none" strike="noStrike" dirty="0" err="1">
                <a:solidFill>
                  <a:srgbClr val="000000"/>
                </a:solidFill>
                <a:effectLst/>
                <a:latin typeface="Roboto" panose="02000000000000000000" pitchFamily="2" charset="0"/>
              </a:rPr>
              <a:t>Search</a:t>
            </a:r>
            <a:r>
              <a:rPr lang="es-ES" sz="1800" b="1" i="0" u="none" strike="noStrike" dirty="0">
                <a:solidFill>
                  <a:srgbClr val="000000"/>
                </a:solidFill>
                <a:effectLst/>
                <a:latin typeface="Roboto" panose="02000000000000000000" pitchFamily="2" charset="0"/>
              </a:rPr>
              <a:t> </a:t>
            </a:r>
            <a:r>
              <a:rPr lang="es-ES" sz="1800" b="1" i="0" u="none" strike="noStrike" dirty="0" err="1">
                <a:solidFill>
                  <a:srgbClr val="000000"/>
                </a:solidFill>
                <a:effectLst/>
                <a:latin typeface="Roboto" panose="02000000000000000000" pitchFamily="2" charset="0"/>
              </a:rPr>
              <a:t>Engine</a:t>
            </a:r>
            <a:r>
              <a:rPr lang="es-ES" sz="1800" b="1" i="0" u="none" strike="noStrike" dirty="0">
                <a:solidFill>
                  <a:srgbClr val="000000"/>
                </a:solidFill>
                <a:effectLst/>
                <a:latin typeface="Roboto" panose="02000000000000000000" pitchFamily="2" charset="0"/>
              </a:rPr>
              <a:t> </a:t>
            </a:r>
            <a:r>
              <a:rPr lang="es-ES" sz="1800" b="1" i="0" u="none" strike="noStrike" dirty="0" err="1">
                <a:solidFill>
                  <a:srgbClr val="000000"/>
                </a:solidFill>
                <a:effectLst/>
                <a:latin typeface="Roboto" panose="02000000000000000000" pitchFamily="2" charset="0"/>
              </a:rPr>
              <a:t>Optimization</a:t>
            </a:r>
            <a:r>
              <a:rPr lang="es-ES" sz="1800" b="1" i="0" u="none" strike="noStrike" dirty="0">
                <a:solidFill>
                  <a:srgbClr val="000000"/>
                </a:solidFill>
                <a:effectLst/>
                <a:latin typeface="Roboto" panose="02000000000000000000" pitchFamily="2" charset="0"/>
              </a:rPr>
              <a:t>.)</a:t>
            </a:r>
          </a:p>
          <a:p>
            <a:pPr marL="0" indent="0" rtl="0">
              <a:spcBef>
                <a:spcPts val="0"/>
              </a:spcBef>
              <a:spcAft>
                <a:spcPts val="800"/>
              </a:spcAft>
              <a:buFont typeface="Arial" panose="020B0604020202020204" pitchFamily="34" charset="0"/>
              <a:buNone/>
            </a:pPr>
            <a:endParaRPr lang="es-ES" b="0" dirty="0">
              <a:effectLst/>
            </a:endParaRPr>
          </a:p>
          <a:p>
            <a:br>
              <a:rPr lang="es-ES" dirty="0"/>
            </a:b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DFC091-728D-40B4-BC6E-FCE79AD862B4}" type="slidenum">
              <a:rPr kumimoji="0" lang="es-B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B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689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spcBef>
                <a:spcPts val="0"/>
              </a:spcBef>
              <a:spcAft>
                <a:spcPts val="800"/>
              </a:spcAft>
            </a:pPr>
            <a:r>
              <a:rPr lang="es-ES" sz="1800" b="1" i="0" u="none" strike="noStrike" dirty="0">
                <a:solidFill>
                  <a:srgbClr val="000000"/>
                </a:solidFill>
                <a:effectLst/>
                <a:latin typeface="Roboto" panose="02000000000000000000" pitchFamily="2" charset="0"/>
              </a:rPr>
              <a:t>Notas</a:t>
            </a:r>
          </a:p>
          <a:p>
            <a:pPr marL="285750" indent="-285750" rtl="0">
              <a:spcBef>
                <a:spcPts val="0"/>
              </a:spcBef>
              <a:spcAft>
                <a:spcPts val="800"/>
              </a:spcAft>
              <a:buFont typeface="Arial" panose="020B0604020202020204" pitchFamily="34" charset="0"/>
              <a:buChar char="•"/>
            </a:pPr>
            <a:r>
              <a:rPr lang="es-ES" sz="1800" b="1" i="0" u="none" strike="noStrike" dirty="0">
                <a:solidFill>
                  <a:srgbClr val="000000"/>
                </a:solidFill>
                <a:effectLst/>
                <a:latin typeface="Roboto" panose="02000000000000000000" pitchFamily="2" charset="0"/>
              </a:rPr>
              <a:t>Idealmente el texto de este elemento debería ser el mismo que el encabezado principal de la página </a:t>
            </a:r>
            <a:endParaRPr lang="es-ES" b="0" dirty="0">
              <a:effectLst/>
            </a:endParaRPr>
          </a:p>
          <a:p>
            <a:pPr marL="285750" indent="-285750" rtl="0">
              <a:spcBef>
                <a:spcPts val="0"/>
              </a:spcBef>
              <a:spcAft>
                <a:spcPts val="800"/>
              </a:spcAft>
              <a:buFont typeface="Arial" panose="020B0604020202020204" pitchFamily="34" charset="0"/>
              <a:buChar char="•"/>
            </a:pPr>
            <a:r>
              <a:rPr lang="es-ES" sz="1800" b="1" i="0" u="none" strike="noStrike" dirty="0">
                <a:solidFill>
                  <a:srgbClr val="000000"/>
                </a:solidFill>
                <a:effectLst/>
                <a:latin typeface="Roboto" panose="02000000000000000000" pitchFamily="2" charset="0"/>
              </a:rPr>
              <a:t>Garantizar que una página sea encontrada es una práctica denominada SEO (</a:t>
            </a:r>
            <a:r>
              <a:rPr lang="es-ES" sz="1800" b="1" i="0" u="none" strike="noStrike" dirty="0" err="1">
                <a:solidFill>
                  <a:srgbClr val="000000"/>
                </a:solidFill>
                <a:effectLst/>
                <a:latin typeface="Roboto" panose="02000000000000000000" pitchFamily="2" charset="0"/>
              </a:rPr>
              <a:t>Search</a:t>
            </a:r>
            <a:r>
              <a:rPr lang="es-ES" sz="1800" b="1" i="0" u="none" strike="noStrike" dirty="0">
                <a:solidFill>
                  <a:srgbClr val="000000"/>
                </a:solidFill>
                <a:effectLst/>
                <a:latin typeface="Roboto" panose="02000000000000000000" pitchFamily="2" charset="0"/>
              </a:rPr>
              <a:t> </a:t>
            </a:r>
            <a:r>
              <a:rPr lang="es-ES" sz="1800" b="1" i="0" u="none" strike="noStrike" dirty="0" err="1">
                <a:solidFill>
                  <a:srgbClr val="000000"/>
                </a:solidFill>
                <a:effectLst/>
                <a:latin typeface="Roboto" panose="02000000000000000000" pitchFamily="2" charset="0"/>
              </a:rPr>
              <a:t>Engine</a:t>
            </a:r>
            <a:r>
              <a:rPr lang="es-ES" sz="1800" b="1" i="0" u="none" strike="noStrike" dirty="0">
                <a:solidFill>
                  <a:srgbClr val="000000"/>
                </a:solidFill>
                <a:effectLst/>
                <a:latin typeface="Roboto" panose="02000000000000000000" pitchFamily="2" charset="0"/>
              </a:rPr>
              <a:t> </a:t>
            </a:r>
            <a:r>
              <a:rPr lang="es-ES" sz="1800" b="1" i="0" u="none" strike="noStrike" dirty="0" err="1">
                <a:solidFill>
                  <a:srgbClr val="000000"/>
                </a:solidFill>
                <a:effectLst/>
                <a:latin typeface="Roboto" panose="02000000000000000000" pitchFamily="2" charset="0"/>
              </a:rPr>
              <a:t>Optimization</a:t>
            </a:r>
            <a:r>
              <a:rPr lang="es-ES" sz="1800" b="1" i="0" u="none" strike="noStrike" dirty="0">
                <a:solidFill>
                  <a:srgbClr val="000000"/>
                </a:solidFill>
                <a:effectLst/>
                <a:latin typeface="Roboto" panose="02000000000000000000" pitchFamily="2" charset="0"/>
              </a:rPr>
              <a:t>.)</a:t>
            </a:r>
          </a:p>
          <a:p>
            <a:pPr marL="0" indent="0" rtl="0">
              <a:spcBef>
                <a:spcPts val="0"/>
              </a:spcBef>
              <a:spcAft>
                <a:spcPts val="800"/>
              </a:spcAft>
              <a:buFont typeface="Arial" panose="020B0604020202020204" pitchFamily="34" charset="0"/>
              <a:buNone/>
            </a:pPr>
            <a:endParaRPr lang="es-ES" b="0" dirty="0">
              <a:effectLst/>
            </a:endParaRPr>
          </a:p>
          <a:p>
            <a:br>
              <a:rPr lang="es-ES" dirty="0"/>
            </a:b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DFC091-728D-40B4-BC6E-FCE79AD862B4}" type="slidenum">
              <a:rPr kumimoji="0" lang="es-B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B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418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A0A4C7-ED31-1757-319A-E58DE2A1C1B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BBFF5C5-CC90-851E-62DC-6BD52720D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B2D0F6E-B623-F0ED-1D82-A423504784D6}"/>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5" name="Marcador de pie de página 4">
            <a:extLst>
              <a:ext uri="{FF2B5EF4-FFF2-40B4-BE49-F238E27FC236}">
                <a16:creationId xmlns:a16="http://schemas.microsoft.com/office/drawing/2014/main" id="{A904C4A3-30DD-9589-2348-FAAD5A53A9B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9FB7268-35CD-0AA0-CA3E-FCD9A7810985}"/>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2567892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D23DCC-D187-9E9D-B5B2-52D59C3AC40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3DB3B3D-4DC8-3712-DA2C-EBE8E6FB522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E125432-B210-3A11-668F-14109196D6E3}"/>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5" name="Marcador de pie de página 4">
            <a:extLst>
              <a:ext uri="{FF2B5EF4-FFF2-40B4-BE49-F238E27FC236}">
                <a16:creationId xmlns:a16="http://schemas.microsoft.com/office/drawing/2014/main" id="{1EDFB609-970F-5680-E4A2-892E81C4D1B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8F1C6D3-3DA9-6554-4A3E-894C8DAC66DA}"/>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381948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5A19D2-EDAA-8595-6719-06217BD433B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5718A2E-9115-7564-AE25-BDE3984862E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0BBF58F-1564-FD38-775B-0445F47A771D}"/>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5" name="Marcador de pie de página 4">
            <a:extLst>
              <a:ext uri="{FF2B5EF4-FFF2-40B4-BE49-F238E27FC236}">
                <a16:creationId xmlns:a16="http://schemas.microsoft.com/office/drawing/2014/main" id="{98992C70-F98F-B341-6779-96F5992494C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DB0F68-AD90-031A-6B26-161082923FC8}"/>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560256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52E5-F117-47FC-8649-BD3233CD85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BO"/>
          </a:p>
        </p:txBody>
      </p:sp>
      <p:sp>
        <p:nvSpPr>
          <p:cNvPr id="3" name="Subtitle 2">
            <a:extLst>
              <a:ext uri="{FF2B5EF4-FFF2-40B4-BE49-F238E27FC236}">
                <a16:creationId xmlns:a16="http://schemas.microsoft.com/office/drawing/2014/main" id="{7BC125F4-AD13-4369-A7BC-D03B66285F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BO"/>
          </a:p>
        </p:txBody>
      </p:sp>
      <p:sp>
        <p:nvSpPr>
          <p:cNvPr id="4" name="Date Placeholder 3">
            <a:extLst>
              <a:ext uri="{FF2B5EF4-FFF2-40B4-BE49-F238E27FC236}">
                <a16:creationId xmlns:a16="http://schemas.microsoft.com/office/drawing/2014/main" id="{1F8F6072-DFA0-4E93-A028-F0490C69C8B2}"/>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A6A8AF9A-7423-406F-8A42-FE2D7F1B6E3A}"/>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EA78937B-4B0E-4B14-9F22-5E627685C8A5}"/>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2805122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1512-6867-4DE2-8EF9-D18CD61EE8ED}"/>
              </a:ext>
            </a:extLst>
          </p:cNvPr>
          <p:cNvSpPr>
            <a:spLocks noGrp="1"/>
          </p:cNvSpPr>
          <p:nvPr>
            <p:ph type="title"/>
          </p:nvPr>
        </p:nvSpPr>
        <p:spPr/>
        <p:txBody>
          <a:bodyPr/>
          <a:lstStyle/>
          <a:p>
            <a:r>
              <a:rPr lang="en-US"/>
              <a:t>Click to edit Master title style</a:t>
            </a:r>
            <a:endParaRPr lang="es-BO"/>
          </a:p>
        </p:txBody>
      </p:sp>
      <p:sp>
        <p:nvSpPr>
          <p:cNvPr id="3" name="Content Placeholder 2">
            <a:extLst>
              <a:ext uri="{FF2B5EF4-FFF2-40B4-BE49-F238E27FC236}">
                <a16:creationId xmlns:a16="http://schemas.microsoft.com/office/drawing/2014/main" id="{4A468E27-2576-4ADD-8F8B-B6A00A40BD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04A7A80F-8C7C-4ADD-89B2-0F89BD51C6D5}"/>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66B6C574-5463-42B9-A08D-25DBB9E90EEC}"/>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7E95A138-426E-4D47-8B1C-02DBC4FF193B}"/>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968293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43E3-FB46-4F8A-8B49-64E0077887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BO"/>
          </a:p>
        </p:txBody>
      </p:sp>
      <p:sp>
        <p:nvSpPr>
          <p:cNvPr id="3" name="Text Placeholder 2">
            <a:extLst>
              <a:ext uri="{FF2B5EF4-FFF2-40B4-BE49-F238E27FC236}">
                <a16:creationId xmlns:a16="http://schemas.microsoft.com/office/drawing/2014/main" id="{E01E00D5-297D-448D-80FF-09374DEEB2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A0359A-2DCD-4D43-9D36-FD8B2B537C8A}"/>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9004F506-0B64-44B8-B3AE-0659BC436FD4}"/>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4B2096A8-8A84-4D0A-8EE5-C5F90F872133}"/>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1857212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34E4-57B0-4930-AF1C-775723F65BED}"/>
              </a:ext>
            </a:extLst>
          </p:cNvPr>
          <p:cNvSpPr>
            <a:spLocks noGrp="1"/>
          </p:cNvSpPr>
          <p:nvPr>
            <p:ph type="title"/>
          </p:nvPr>
        </p:nvSpPr>
        <p:spPr/>
        <p:txBody>
          <a:bodyPr/>
          <a:lstStyle/>
          <a:p>
            <a:r>
              <a:rPr lang="en-US"/>
              <a:t>Click to edit Master title style</a:t>
            </a:r>
            <a:endParaRPr lang="es-BO"/>
          </a:p>
        </p:txBody>
      </p:sp>
      <p:sp>
        <p:nvSpPr>
          <p:cNvPr id="3" name="Content Placeholder 2">
            <a:extLst>
              <a:ext uri="{FF2B5EF4-FFF2-40B4-BE49-F238E27FC236}">
                <a16:creationId xmlns:a16="http://schemas.microsoft.com/office/drawing/2014/main" id="{7FEC9DC6-BCE3-4B7D-9C73-7CF5B309FD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Content Placeholder 3">
            <a:extLst>
              <a:ext uri="{FF2B5EF4-FFF2-40B4-BE49-F238E27FC236}">
                <a16:creationId xmlns:a16="http://schemas.microsoft.com/office/drawing/2014/main" id="{1FB721B7-9282-439D-B109-D3B93C282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5" name="Date Placeholder 4">
            <a:extLst>
              <a:ext uri="{FF2B5EF4-FFF2-40B4-BE49-F238E27FC236}">
                <a16:creationId xmlns:a16="http://schemas.microsoft.com/office/drawing/2014/main" id="{F313E49E-DF34-41C1-B4D1-3F901024EC36}"/>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6" name="Footer Placeholder 5">
            <a:extLst>
              <a:ext uri="{FF2B5EF4-FFF2-40B4-BE49-F238E27FC236}">
                <a16:creationId xmlns:a16="http://schemas.microsoft.com/office/drawing/2014/main" id="{7A5E3C34-5EA8-47A0-B569-29726CF8072D}"/>
              </a:ext>
            </a:extLst>
          </p:cNvPr>
          <p:cNvSpPr>
            <a:spLocks noGrp="1"/>
          </p:cNvSpPr>
          <p:nvPr>
            <p:ph type="ftr" sz="quarter" idx="11"/>
          </p:nvPr>
        </p:nvSpPr>
        <p:spPr/>
        <p:txBody>
          <a:bodyPr/>
          <a:lstStyle/>
          <a:p>
            <a:endParaRPr lang="es-BO"/>
          </a:p>
        </p:txBody>
      </p:sp>
      <p:sp>
        <p:nvSpPr>
          <p:cNvPr id="7" name="Slide Number Placeholder 6">
            <a:extLst>
              <a:ext uri="{FF2B5EF4-FFF2-40B4-BE49-F238E27FC236}">
                <a16:creationId xmlns:a16="http://schemas.microsoft.com/office/drawing/2014/main" id="{B0E27766-7C7D-4689-B695-7A1EC5B3EC76}"/>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3702277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6D28-B76C-4123-AD47-2F78575780F3}"/>
              </a:ext>
            </a:extLst>
          </p:cNvPr>
          <p:cNvSpPr>
            <a:spLocks noGrp="1"/>
          </p:cNvSpPr>
          <p:nvPr>
            <p:ph type="title"/>
          </p:nvPr>
        </p:nvSpPr>
        <p:spPr>
          <a:xfrm>
            <a:off x="839788" y="365125"/>
            <a:ext cx="10515600" cy="1325563"/>
          </a:xfrm>
        </p:spPr>
        <p:txBody>
          <a:bodyPr/>
          <a:lstStyle/>
          <a:p>
            <a:r>
              <a:rPr lang="en-US"/>
              <a:t>Click to edit Master title style</a:t>
            </a:r>
            <a:endParaRPr lang="es-BO"/>
          </a:p>
        </p:txBody>
      </p:sp>
      <p:sp>
        <p:nvSpPr>
          <p:cNvPr id="3" name="Text Placeholder 2">
            <a:extLst>
              <a:ext uri="{FF2B5EF4-FFF2-40B4-BE49-F238E27FC236}">
                <a16:creationId xmlns:a16="http://schemas.microsoft.com/office/drawing/2014/main" id="{B02008A6-8BB6-4E04-9B60-0479BA8B60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C8058A-06A1-46A9-8D2B-1A83339CFD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5" name="Text Placeholder 4">
            <a:extLst>
              <a:ext uri="{FF2B5EF4-FFF2-40B4-BE49-F238E27FC236}">
                <a16:creationId xmlns:a16="http://schemas.microsoft.com/office/drawing/2014/main" id="{D6FDDBF7-E6D7-4180-A141-DB7DFA975E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D16FED-0504-46F7-BB91-E4EEEE89E7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7" name="Date Placeholder 6">
            <a:extLst>
              <a:ext uri="{FF2B5EF4-FFF2-40B4-BE49-F238E27FC236}">
                <a16:creationId xmlns:a16="http://schemas.microsoft.com/office/drawing/2014/main" id="{E3EAB2B6-5C18-43E0-A989-ABCC77231C76}"/>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8" name="Footer Placeholder 7">
            <a:extLst>
              <a:ext uri="{FF2B5EF4-FFF2-40B4-BE49-F238E27FC236}">
                <a16:creationId xmlns:a16="http://schemas.microsoft.com/office/drawing/2014/main" id="{FAA3FDB1-5D7D-4BF2-AB26-AE1A35080D60}"/>
              </a:ext>
            </a:extLst>
          </p:cNvPr>
          <p:cNvSpPr>
            <a:spLocks noGrp="1"/>
          </p:cNvSpPr>
          <p:nvPr>
            <p:ph type="ftr" sz="quarter" idx="11"/>
          </p:nvPr>
        </p:nvSpPr>
        <p:spPr/>
        <p:txBody>
          <a:bodyPr/>
          <a:lstStyle/>
          <a:p>
            <a:endParaRPr lang="es-BO"/>
          </a:p>
        </p:txBody>
      </p:sp>
      <p:sp>
        <p:nvSpPr>
          <p:cNvPr id="9" name="Slide Number Placeholder 8">
            <a:extLst>
              <a:ext uri="{FF2B5EF4-FFF2-40B4-BE49-F238E27FC236}">
                <a16:creationId xmlns:a16="http://schemas.microsoft.com/office/drawing/2014/main" id="{50572421-3351-4BFC-93BB-C3947E1EC6FA}"/>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931901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9322-C03A-437D-806C-C98173298033}"/>
              </a:ext>
            </a:extLst>
          </p:cNvPr>
          <p:cNvSpPr>
            <a:spLocks noGrp="1"/>
          </p:cNvSpPr>
          <p:nvPr>
            <p:ph type="title"/>
          </p:nvPr>
        </p:nvSpPr>
        <p:spPr/>
        <p:txBody>
          <a:bodyPr/>
          <a:lstStyle/>
          <a:p>
            <a:r>
              <a:rPr lang="en-US"/>
              <a:t>Click to edit Master title style</a:t>
            </a:r>
            <a:endParaRPr lang="es-BO"/>
          </a:p>
        </p:txBody>
      </p:sp>
      <p:sp>
        <p:nvSpPr>
          <p:cNvPr id="3" name="Date Placeholder 2">
            <a:extLst>
              <a:ext uri="{FF2B5EF4-FFF2-40B4-BE49-F238E27FC236}">
                <a16:creationId xmlns:a16="http://schemas.microsoft.com/office/drawing/2014/main" id="{2B886BE0-AF6C-4387-AE57-43D938BDC466}"/>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4" name="Footer Placeholder 3">
            <a:extLst>
              <a:ext uri="{FF2B5EF4-FFF2-40B4-BE49-F238E27FC236}">
                <a16:creationId xmlns:a16="http://schemas.microsoft.com/office/drawing/2014/main" id="{0CAF8C3A-DDD5-441A-9709-96F239408BEB}"/>
              </a:ext>
            </a:extLst>
          </p:cNvPr>
          <p:cNvSpPr>
            <a:spLocks noGrp="1"/>
          </p:cNvSpPr>
          <p:nvPr>
            <p:ph type="ftr" sz="quarter" idx="11"/>
          </p:nvPr>
        </p:nvSpPr>
        <p:spPr/>
        <p:txBody>
          <a:bodyPr/>
          <a:lstStyle/>
          <a:p>
            <a:endParaRPr lang="es-BO"/>
          </a:p>
        </p:txBody>
      </p:sp>
      <p:sp>
        <p:nvSpPr>
          <p:cNvPr id="5" name="Slide Number Placeholder 4">
            <a:extLst>
              <a:ext uri="{FF2B5EF4-FFF2-40B4-BE49-F238E27FC236}">
                <a16:creationId xmlns:a16="http://schemas.microsoft.com/office/drawing/2014/main" id="{DF3CD7CC-2B7B-45EE-87C2-7C3A927640C7}"/>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3745827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E2F2C0-2939-4255-B80C-F4EFB931EAE6}"/>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3" name="Footer Placeholder 2">
            <a:extLst>
              <a:ext uri="{FF2B5EF4-FFF2-40B4-BE49-F238E27FC236}">
                <a16:creationId xmlns:a16="http://schemas.microsoft.com/office/drawing/2014/main" id="{3E6A8688-FB80-4A53-B978-80A90F187B0D}"/>
              </a:ext>
            </a:extLst>
          </p:cNvPr>
          <p:cNvSpPr>
            <a:spLocks noGrp="1"/>
          </p:cNvSpPr>
          <p:nvPr>
            <p:ph type="ftr" sz="quarter" idx="11"/>
          </p:nvPr>
        </p:nvSpPr>
        <p:spPr/>
        <p:txBody>
          <a:bodyPr/>
          <a:lstStyle/>
          <a:p>
            <a:endParaRPr lang="es-BO"/>
          </a:p>
        </p:txBody>
      </p:sp>
      <p:sp>
        <p:nvSpPr>
          <p:cNvPr id="4" name="Slide Number Placeholder 3">
            <a:extLst>
              <a:ext uri="{FF2B5EF4-FFF2-40B4-BE49-F238E27FC236}">
                <a16:creationId xmlns:a16="http://schemas.microsoft.com/office/drawing/2014/main" id="{D04EB444-F5D3-4AA4-854D-D3DEB18E370E}"/>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3661398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D7F8-A2C7-4B90-8F5C-E28187D36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BO"/>
          </a:p>
        </p:txBody>
      </p:sp>
      <p:sp>
        <p:nvSpPr>
          <p:cNvPr id="3" name="Content Placeholder 2">
            <a:extLst>
              <a:ext uri="{FF2B5EF4-FFF2-40B4-BE49-F238E27FC236}">
                <a16:creationId xmlns:a16="http://schemas.microsoft.com/office/drawing/2014/main" id="{93763F73-426E-4074-8D4F-197D9282F6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Text Placeholder 3">
            <a:extLst>
              <a:ext uri="{FF2B5EF4-FFF2-40B4-BE49-F238E27FC236}">
                <a16:creationId xmlns:a16="http://schemas.microsoft.com/office/drawing/2014/main" id="{17FAAB18-5E15-4EF2-A6B0-758F9F47E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689C7-0CFA-4BA2-AE94-7CF098ABFE0F}"/>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6" name="Footer Placeholder 5">
            <a:extLst>
              <a:ext uri="{FF2B5EF4-FFF2-40B4-BE49-F238E27FC236}">
                <a16:creationId xmlns:a16="http://schemas.microsoft.com/office/drawing/2014/main" id="{6032AE91-3274-43FA-9CB2-E225143D7450}"/>
              </a:ext>
            </a:extLst>
          </p:cNvPr>
          <p:cNvSpPr>
            <a:spLocks noGrp="1"/>
          </p:cNvSpPr>
          <p:nvPr>
            <p:ph type="ftr" sz="quarter" idx="11"/>
          </p:nvPr>
        </p:nvSpPr>
        <p:spPr/>
        <p:txBody>
          <a:bodyPr/>
          <a:lstStyle/>
          <a:p>
            <a:endParaRPr lang="es-BO"/>
          </a:p>
        </p:txBody>
      </p:sp>
      <p:sp>
        <p:nvSpPr>
          <p:cNvPr id="7" name="Slide Number Placeholder 6">
            <a:extLst>
              <a:ext uri="{FF2B5EF4-FFF2-40B4-BE49-F238E27FC236}">
                <a16:creationId xmlns:a16="http://schemas.microsoft.com/office/drawing/2014/main" id="{ABFF792C-9372-4635-A6EF-AD905FE1BC5C}"/>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300097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8583A-1544-9F8D-E09F-9E4674DD375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61D834A-BFFF-1F10-E362-80107E5C6A5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627AF8A-2B43-A91E-403F-29170BC2BF97}"/>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5" name="Marcador de pie de página 4">
            <a:extLst>
              <a:ext uri="{FF2B5EF4-FFF2-40B4-BE49-F238E27FC236}">
                <a16:creationId xmlns:a16="http://schemas.microsoft.com/office/drawing/2014/main" id="{07E08884-1732-475C-15A3-64CA194E75D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468B684-4722-5339-05B0-887A079490B0}"/>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1217212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8A02-FE49-47B8-9B72-0EEF2D0C16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BO"/>
          </a:p>
        </p:txBody>
      </p:sp>
      <p:sp>
        <p:nvSpPr>
          <p:cNvPr id="3" name="Picture Placeholder 2">
            <a:extLst>
              <a:ext uri="{FF2B5EF4-FFF2-40B4-BE49-F238E27FC236}">
                <a16:creationId xmlns:a16="http://schemas.microsoft.com/office/drawing/2014/main" id="{962009F4-220B-4A57-BD90-AA52E03971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Text Placeholder 3">
            <a:extLst>
              <a:ext uri="{FF2B5EF4-FFF2-40B4-BE49-F238E27FC236}">
                <a16:creationId xmlns:a16="http://schemas.microsoft.com/office/drawing/2014/main" id="{D671F3E0-67CB-4C1D-A2F7-110C9568F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256266-FA1A-4417-955C-E31C19BEE1F2}"/>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6" name="Footer Placeholder 5">
            <a:extLst>
              <a:ext uri="{FF2B5EF4-FFF2-40B4-BE49-F238E27FC236}">
                <a16:creationId xmlns:a16="http://schemas.microsoft.com/office/drawing/2014/main" id="{FC3D1684-51B9-497D-95E3-9DF32EC25A85}"/>
              </a:ext>
            </a:extLst>
          </p:cNvPr>
          <p:cNvSpPr>
            <a:spLocks noGrp="1"/>
          </p:cNvSpPr>
          <p:nvPr>
            <p:ph type="ftr" sz="quarter" idx="11"/>
          </p:nvPr>
        </p:nvSpPr>
        <p:spPr/>
        <p:txBody>
          <a:bodyPr/>
          <a:lstStyle/>
          <a:p>
            <a:endParaRPr lang="es-BO"/>
          </a:p>
        </p:txBody>
      </p:sp>
      <p:sp>
        <p:nvSpPr>
          <p:cNvPr id="7" name="Slide Number Placeholder 6">
            <a:extLst>
              <a:ext uri="{FF2B5EF4-FFF2-40B4-BE49-F238E27FC236}">
                <a16:creationId xmlns:a16="http://schemas.microsoft.com/office/drawing/2014/main" id="{DB9C66A2-A386-4C60-88E2-0F3791290820}"/>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29070333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B1296-6DF1-4B60-868D-9B2F4D3E925F}"/>
              </a:ext>
            </a:extLst>
          </p:cNvPr>
          <p:cNvSpPr>
            <a:spLocks noGrp="1"/>
          </p:cNvSpPr>
          <p:nvPr>
            <p:ph type="title"/>
          </p:nvPr>
        </p:nvSpPr>
        <p:spPr/>
        <p:txBody>
          <a:bodyPr/>
          <a:lstStyle/>
          <a:p>
            <a:r>
              <a:rPr lang="en-US"/>
              <a:t>Click to edit Master title style</a:t>
            </a:r>
            <a:endParaRPr lang="es-BO"/>
          </a:p>
        </p:txBody>
      </p:sp>
      <p:sp>
        <p:nvSpPr>
          <p:cNvPr id="3" name="Vertical Text Placeholder 2">
            <a:extLst>
              <a:ext uri="{FF2B5EF4-FFF2-40B4-BE49-F238E27FC236}">
                <a16:creationId xmlns:a16="http://schemas.microsoft.com/office/drawing/2014/main" id="{17AAD7ED-F0F4-4E57-AE25-06102511B5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09F999B9-87C7-4203-9FD6-3FB151A7AC4B}"/>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71950E2C-3F9A-41D7-835B-74A30F1ACF90}"/>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F45FB47D-1243-47AE-9C48-CF21213356E6}"/>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1584193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B786B9-E07D-4AC2-B0DD-25092A673E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BO"/>
          </a:p>
        </p:txBody>
      </p:sp>
      <p:sp>
        <p:nvSpPr>
          <p:cNvPr id="3" name="Vertical Text Placeholder 2">
            <a:extLst>
              <a:ext uri="{FF2B5EF4-FFF2-40B4-BE49-F238E27FC236}">
                <a16:creationId xmlns:a16="http://schemas.microsoft.com/office/drawing/2014/main" id="{B3D06C45-52DE-4C0C-969C-4186E9686A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F2EC2CC4-DE8B-4B3B-BEE8-A55328706F85}"/>
              </a:ext>
            </a:extLst>
          </p:cNvPr>
          <p:cNvSpPr>
            <a:spLocks noGrp="1"/>
          </p:cNvSpPr>
          <p:nvPr>
            <p:ph type="dt" sz="half" idx="10"/>
          </p:nvPr>
        </p:nvSpPr>
        <p:spPr/>
        <p:txBody>
          <a:body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CDE35100-5047-47BE-823F-A2989579E7B5}"/>
              </a:ext>
            </a:extLst>
          </p:cNvPr>
          <p:cNvSpPr>
            <a:spLocks noGrp="1"/>
          </p:cNvSpPr>
          <p:nvPr>
            <p:ph type="ftr" sz="quarter" idx="11"/>
          </p:nvPr>
        </p:nvSpPr>
        <p:spPr/>
        <p:txBody>
          <a:bodyPr/>
          <a:lstStyle/>
          <a:p>
            <a:endParaRPr lang="es-BO"/>
          </a:p>
        </p:txBody>
      </p:sp>
      <p:sp>
        <p:nvSpPr>
          <p:cNvPr id="6" name="Slide Number Placeholder 5">
            <a:extLst>
              <a:ext uri="{FF2B5EF4-FFF2-40B4-BE49-F238E27FC236}">
                <a16:creationId xmlns:a16="http://schemas.microsoft.com/office/drawing/2014/main" id="{4C3C4B2E-E662-474D-9E30-25955CFAEF49}"/>
              </a:ext>
            </a:extLst>
          </p:cNvPr>
          <p:cNvSpPr>
            <a:spLocks noGrp="1"/>
          </p:cNvSpPr>
          <p:nvPr>
            <p:ph type="sldNum" sz="quarter" idx="12"/>
          </p:nvPr>
        </p:nvSpPr>
        <p:spPr/>
        <p:txBody>
          <a:bodyPr/>
          <a:lstStyle/>
          <a:p>
            <a:fld id="{1B145D8A-E63A-44F8-88ED-5C9F74968120}" type="slidenum">
              <a:rPr lang="es-BO" smtClean="0"/>
              <a:t>‹Nº›</a:t>
            </a:fld>
            <a:endParaRPr lang="es-BO"/>
          </a:p>
        </p:txBody>
      </p:sp>
    </p:spTree>
    <p:extLst>
      <p:ext uri="{BB962C8B-B14F-4D97-AF65-F5344CB8AC3E}">
        <p14:creationId xmlns:p14="http://schemas.microsoft.com/office/powerpoint/2010/main" val="3036995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740EE0-600D-3E87-776B-F64FF310512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F404BB9-48C5-9593-8060-9CF964FAD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898BE4F-2218-DB08-8504-DB6B28BA3448}"/>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5" name="Marcador de pie de página 4">
            <a:extLst>
              <a:ext uri="{FF2B5EF4-FFF2-40B4-BE49-F238E27FC236}">
                <a16:creationId xmlns:a16="http://schemas.microsoft.com/office/drawing/2014/main" id="{371BD0B8-F8D8-B198-1580-746D11E3990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F17970-1DB8-D5A7-4BB7-6FE9311E45F2}"/>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197187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9A6A5-7EB5-74AD-DB6B-1C5E72C68EC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9A9D423-E4F2-6DDF-A0FC-0357B472C65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F3AA8A1-5B10-5D79-0ACA-96763F7C808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C58E1D7-A792-B045-E9F8-9F264CE35722}"/>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6" name="Marcador de pie de página 5">
            <a:extLst>
              <a:ext uri="{FF2B5EF4-FFF2-40B4-BE49-F238E27FC236}">
                <a16:creationId xmlns:a16="http://schemas.microsoft.com/office/drawing/2014/main" id="{613D93AE-D6B5-4DFA-5285-8046E223088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3676F5B-C2A0-2169-3B9D-09BA2D61EB9F}"/>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1270440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E4B1EA-FA45-8C4A-3FF2-F3628F40603F}"/>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7BCD831-36A6-C067-2641-48AD164486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8FC911D-82FF-430F-54B1-1A5F29AED4F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C4C9533-20A5-C613-DA0B-9BF5027C65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7B5A471-D90D-A5EB-7D92-F9EA3FB800B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5A7246F-13D4-859E-ED0F-DB2E614AAECD}"/>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8" name="Marcador de pie de página 7">
            <a:extLst>
              <a:ext uri="{FF2B5EF4-FFF2-40B4-BE49-F238E27FC236}">
                <a16:creationId xmlns:a16="http://schemas.microsoft.com/office/drawing/2014/main" id="{88025B3B-F7E7-0ADB-3197-4AA728B36E5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0E891CB-D548-2C63-FE83-08EA4734F2AE}"/>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76636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3C012C-21A4-91BF-7E92-CABA287BD18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27A515C-42DD-BAC3-B758-DE7B61685E34}"/>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4" name="Marcador de pie de página 3">
            <a:extLst>
              <a:ext uri="{FF2B5EF4-FFF2-40B4-BE49-F238E27FC236}">
                <a16:creationId xmlns:a16="http://schemas.microsoft.com/office/drawing/2014/main" id="{F92769A3-233A-5AE0-491C-625D6699C83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789A8EB-563A-7D0B-2819-64EBEEC5AF2F}"/>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311949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E91D019-5F4F-8EA7-1834-BE1D2D90C368}"/>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3" name="Marcador de pie de página 2">
            <a:extLst>
              <a:ext uri="{FF2B5EF4-FFF2-40B4-BE49-F238E27FC236}">
                <a16:creationId xmlns:a16="http://schemas.microsoft.com/office/drawing/2014/main" id="{461F38C2-68CA-B26F-DE0D-C1BA98258E9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73A0E20-D7A6-C729-C0F2-CA5CBD2AF7BD}"/>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444000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023AD-38CA-7E7E-3EDB-086AAAD6F07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8B6E5F0-9176-001A-2F8D-41FBC85D64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3E4A848-781E-B88A-368E-20245DB37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A51F975-7B6A-6C2B-CD27-71DC00F39DFF}"/>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6" name="Marcador de pie de página 5">
            <a:extLst>
              <a:ext uri="{FF2B5EF4-FFF2-40B4-BE49-F238E27FC236}">
                <a16:creationId xmlns:a16="http://schemas.microsoft.com/office/drawing/2014/main" id="{E80A3F0F-7515-745B-BEAA-7453333799E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110997D-3FB2-A7EB-E53D-E683F0B2FEB6}"/>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316949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C202F5-865F-0EE7-8B8A-BA0EAC4DE41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9CD898D-B3B4-2518-8D86-577082516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E91B6-0FAF-7ED0-3ED1-B0C266636A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79C35C-F8CD-039A-ABB2-9D93DBDF3B51}"/>
              </a:ext>
            </a:extLst>
          </p:cNvPr>
          <p:cNvSpPr>
            <a:spLocks noGrp="1"/>
          </p:cNvSpPr>
          <p:nvPr>
            <p:ph type="dt" sz="half" idx="10"/>
          </p:nvPr>
        </p:nvSpPr>
        <p:spPr/>
        <p:txBody>
          <a:bodyPr/>
          <a:lstStyle/>
          <a:p>
            <a:fld id="{900CFFDC-7E21-447D-B639-FA594D063677}" type="datetimeFigureOut">
              <a:rPr lang="es-ES" smtClean="0"/>
              <a:t>13/08/2022</a:t>
            </a:fld>
            <a:endParaRPr lang="es-ES"/>
          </a:p>
        </p:txBody>
      </p:sp>
      <p:sp>
        <p:nvSpPr>
          <p:cNvPr id="6" name="Marcador de pie de página 5">
            <a:extLst>
              <a:ext uri="{FF2B5EF4-FFF2-40B4-BE49-F238E27FC236}">
                <a16:creationId xmlns:a16="http://schemas.microsoft.com/office/drawing/2014/main" id="{A481BC86-7C63-92A8-4296-FE0189AB85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3825215-E1B8-35E9-5FD1-183EB18DA537}"/>
              </a:ext>
            </a:extLst>
          </p:cNvPr>
          <p:cNvSpPr>
            <a:spLocks noGrp="1"/>
          </p:cNvSpPr>
          <p:nvPr>
            <p:ph type="sldNum" sz="quarter" idx="12"/>
          </p:nvPr>
        </p:nvSpPr>
        <p:spPr/>
        <p:txBody>
          <a:bodyPr/>
          <a:lstStyle/>
          <a:p>
            <a:fld id="{98FF8E30-27EB-434B-9FB0-7E813EE28C42}" type="slidenum">
              <a:rPr lang="es-ES" smtClean="0"/>
              <a:t>‹Nº›</a:t>
            </a:fld>
            <a:endParaRPr lang="es-ES"/>
          </a:p>
        </p:txBody>
      </p:sp>
    </p:spTree>
    <p:extLst>
      <p:ext uri="{BB962C8B-B14F-4D97-AF65-F5344CB8AC3E}">
        <p14:creationId xmlns:p14="http://schemas.microsoft.com/office/powerpoint/2010/main" val="1457141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43CE907-1446-6857-1626-DBAB2A57E6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26942EA-83F5-21C4-113B-111B0FC463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DAAE262-B587-5ADD-D1FF-CE36382B7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CFFDC-7E21-447D-B639-FA594D063677}" type="datetimeFigureOut">
              <a:rPr lang="es-ES" smtClean="0"/>
              <a:t>13/08/2022</a:t>
            </a:fld>
            <a:endParaRPr lang="es-ES"/>
          </a:p>
        </p:txBody>
      </p:sp>
      <p:sp>
        <p:nvSpPr>
          <p:cNvPr id="5" name="Marcador de pie de página 4">
            <a:extLst>
              <a:ext uri="{FF2B5EF4-FFF2-40B4-BE49-F238E27FC236}">
                <a16:creationId xmlns:a16="http://schemas.microsoft.com/office/drawing/2014/main" id="{FAD1C852-9A78-3EDF-F914-2BD542A52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3C60B1E-5478-D9B7-5849-FF000CEE8A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F8E30-27EB-434B-9FB0-7E813EE28C42}" type="slidenum">
              <a:rPr lang="es-ES" smtClean="0"/>
              <a:t>‹Nº›</a:t>
            </a:fld>
            <a:endParaRPr lang="es-ES"/>
          </a:p>
        </p:txBody>
      </p:sp>
    </p:spTree>
    <p:extLst>
      <p:ext uri="{BB962C8B-B14F-4D97-AF65-F5344CB8AC3E}">
        <p14:creationId xmlns:p14="http://schemas.microsoft.com/office/powerpoint/2010/main" val="3784754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D3D94C-1BEB-47D3-B768-D4F9924315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BO"/>
          </a:p>
        </p:txBody>
      </p:sp>
      <p:sp>
        <p:nvSpPr>
          <p:cNvPr id="3" name="Text Placeholder 2">
            <a:extLst>
              <a:ext uri="{FF2B5EF4-FFF2-40B4-BE49-F238E27FC236}">
                <a16:creationId xmlns:a16="http://schemas.microsoft.com/office/drawing/2014/main" id="{DB3322EA-D512-446D-8911-6DD07BE8A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4" name="Date Placeholder 3">
            <a:extLst>
              <a:ext uri="{FF2B5EF4-FFF2-40B4-BE49-F238E27FC236}">
                <a16:creationId xmlns:a16="http://schemas.microsoft.com/office/drawing/2014/main" id="{A70E53B3-1CCC-4AAD-B0E9-237A7AE7A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EC4D1-607C-4284-BA06-E6AFF923C651}" type="datetimeFigureOut">
              <a:rPr lang="es-BO" smtClean="0"/>
              <a:t>13/8/2022</a:t>
            </a:fld>
            <a:endParaRPr lang="es-BO"/>
          </a:p>
        </p:txBody>
      </p:sp>
      <p:sp>
        <p:nvSpPr>
          <p:cNvPr id="5" name="Footer Placeholder 4">
            <a:extLst>
              <a:ext uri="{FF2B5EF4-FFF2-40B4-BE49-F238E27FC236}">
                <a16:creationId xmlns:a16="http://schemas.microsoft.com/office/drawing/2014/main" id="{559FDB7C-3D63-47BE-B6FA-DC7AE29AA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Slide Number Placeholder 5">
            <a:extLst>
              <a:ext uri="{FF2B5EF4-FFF2-40B4-BE49-F238E27FC236}">
                <a16:creationId xmlns:a16="http://schemas.microsoft.com/office/drawing/2014/main" id="{8C87B871-5E23-4778-9634-D2DE7543B9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45D8A-E63A-44F8-88ED-5C9F74968120}" type="slidenum">
              <a:rPr lang="es-BO" smtClean="0"/>
              <a:t>‹Nº›</a:t>
            </a:fld>
            <a:endParaRPr lang="es-BO"/>
          </a:p>
        </p:txBody>
      </p:sp>
    </p:spTree>
    <p:extLst>
      <p:ext uri="{BB962C8B-B14F-4D97-AF65-F5344CB8AC3E}">
        <p14:creationId xmlns:p14="http://schemas.microsoft.com/office/powerpoint/2010/main" val="23954534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gi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47790-D281-418D-9AC5-7162C1172B43}"/>
              </a:ext>
            </a:extLst>
          </p:cNvPr>
          <p:cNvSpPr txBox="1"/>
          <p:nvPr/>
        </p:nvSpPr>
        <p:spPr>
          <a:xfrm>
            <a:off x="1686744" y="811490"/>
            <a:ext cx="891775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QUE VAMOS A APRENDER</a:t>
            </a:r>
          </a:p>
        </p:txBody>
      </p:sp>
      <p:pic>
        <p:nvPicPr>
          <p:cNvPr id="8" name="Picture 14" descr="Logo de HTML del W3C">
            <a:extLst>
              <a:ext uri="{FF2B5EF4-FFF2-40B4-BE49-F238E27FC236}">
                <a16:creationId xmlns:a16="http://schemas.microsoft.com/office/drawing/2014/main" id="{4D4A882A-8BBD-4854-91F5-B8DD3E970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88344"/>
            <a:ext cx="2442027" cy="24420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0" descr="css31 - Dance Central">
            <a:extLst>
              <a:ext uri="{FF2B5EF4-FFF2-40B4-BE49-F238E27FC236}">
                <a16:creationId xmlns:a16="http://schemas.microsoft.com/office/drawing/2014/main" id="{2712230F-5FC7-446D-8D97-0590E43DA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915" y="3004457"/>
            <a:ext cx="2238828" cy="22388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2" descr="Mahmoud's Portfolio">
            <a:extLst>
              <a:ext uri="{FF2B5EF4-FFF2-40B4-BE49-F238E27FC236}">
                <a16:creationId xmlns:a16="http://schemas.microsoft.com/office/drawing/2014/main" id="{E235E525-F0C6-414E-90CF-BBCEBFE6C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3545" y="2989942"/>
            <a:ext cx="2238827" cy="2238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8" descr="Logo HTML5 PNG transparente - StickPNG">
            <a:extLst>
              <a:ext uri="{FF2B5EF4-FFF2-40B4-BE49-F238E27FC236}">
                <a16:creationId xmlns:a16="http://schemas.microsoft.com/office/drawing/2014/main" id="{DAFB079C-A7B7-48D1-87CC-0CEF4942E3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538" y="2773680"/>
            <a:ext cx="2715623" cy="271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72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CC1062A-85CB-46BF-A326-F2927DAEFA28}"/>
              </a:ext>
            </a:extLst>
          </p:cNvPr>
          <p:cNvPicPr>
            <a:picLocks noChangeAspect="1"/>
          </p:cNvPicPr>
          <p:nvPr/>
        </p:nvPicPr>
        <p:blipFill>
          <a:blip r:embed="rId2"/>
          <a:stretch>
            <a:fillRect/>
          </a:stretch>
        </p:blipFill>
        <p:spPr>
          <a:xfrm>
            <a:off x="-18732" y="-104849"/>
            <a:ext cx="3295840" cy="3226745"/>
          </a:xfrm>
          <a:prstGeom prst="ellipse">
            <a:avLst/>
          </a:prstGeom>
          <a:ln>
            <a:noFill/>
          </a:ln>
          <a:effectLst>
            <a:softEdge rad="112500"/>
          </a:effectLst>
        </p:spPr>
      </p:pic>
      <p:pic>
        <p:nvPicPr>
          <p:cNvPr id="11" name="Picture 10">
            <a:extLst>
              <a:ext uri="{FF2B5EF4-FFF2-40B4-BE49-F238E27FC236}">
                <a16:creationId xmlns:a16="http://schemas.microsoft.com/office/drawing/2014/main" id="{5B755E49-0FFE-4238-8263-9D8988D44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64" y="91166"/>
            <a:ext cx="2773680" cy="2733314"/>
          </a:xfrm>
          <a:prstGeom prst="ellipse">
            <a:avLst/>
          </a:prstGeom>
          <a:ln>
            <a:noFill/>
          </a:ln>
          <a:effectLst>
            <a:softEdge rad="112500"/>
          </a:effectLst>
        </p:spPr>
      </p:pic>
      <p:pic>
        <p:nvPicPr>
          <p:cNvPr id="6" name="Picture 58" descr="Html, html file icon - Download on Iconfinder">
            <a:extLst>
              <a:ext uri="{FF2B5EF4-FFF2-40B4-BE49-F238E27FC236}">
                <a16:creationId xmlns:a16="http://schemas.microsoft.com/office/drawing/2014/main" id="{3C1ACCD3-BBF4-49EE-AC70-8A30667433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6682" y="1306867"/>
            <a:ext cx="349332" cy="4551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6" descr="css - Iconos gratis de interfaz">
            <a:extLst>
              <a:ext uri="{FF2B5EF4-FFF2-40B4-BE49-F238E27FC236}">
                <a16:creationId xmlns:a16="http://schemas.microsoft.com/office/drawing/2014/main" id="{7B827D3E-A3BB-409E-A794-F02B15A859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1922" y="1319345"/>
            <a:ext cx="455109" cy="4551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0" descr="javascript - Iconos gratis de interfaz">
            <a:extLst>
              <a:ext uri="{FF2B5EF4-FFF2-40B4-BE49-F238E27FC236}">
                <a16:creationId xmlns:a16="http://schemas.microsoft.com/office/drawing/2014/main" id="{257878ED-FF49-46C6-8500-DE78A35AC6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849" y="1329500"/>
            <a:ext cx="455109" cy="455109"/>
          </a:xfrm>
          <a:prstGeom prst="rect">
            <a:avLst/>
          </a:prstGeom>
          <a:noFill/>
          <a:extLst>
            <a:ext uri="{909E8E84-426E-40DD-AFC4-6F175D3DCCD1}">
              <a14:hiddenFill xmlns:a14="http://schemas.microsoft.com/office/drawing/2010/main">
                <a:solidFill>
                  <a:srgbClr val="FFFFFF"/>
                </a:solidFill>
              </a14:hiddenFill>
            </a:ext>
          </a:extLst>
        </p:spPr>
      </p:pic>
      <p:pic>
        <p:nvPicPr>
          <p:cNvPr id="4148" name="Picture 52" descr="Servidor - Iconos gratis de tecnología">
            <a:extLst>
              <a:ext uri="{FF2B5EF4-FFF2-40B4-BE49-F238E27FC236}">
                <a16:creationId xmlns:a16="http://schemas.microsoft.com/office/drawing/2014/main" id="{B55A77E4-1D83-4514-913A-E90BB660E1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0300" y="774336"/>
            <a:ext cx="1178888" cy="16764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6" descr="css - Iconos gratis de interfaz">
            <a:extLst>
              <a:ext uri="{FF2B5EF4-FFF2-40B4-BE49-F238E27FC236}">
                <a16:creationId xmlns:a16="http://schemas.microsoft.com/office/drawing/2014/main" id="{EF4EC1E0-CFE9-4049-B50A-791BBB39A4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96655" y="2971591"/>
            <a:ext cx="455109" cy="45510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8" descr="Html, html file icon - Download on Iconfinder">
            <a:extLst>
              <a:ext uri="{FF2B5EF4-FFF2-40B4-BE49-F238E27FC236}">
                <a16:creationId xmlns:a16="http://schemas.microsoft.com/office/drawing/2014/main" id="{783EF44F-231F-4435-8D31-C95C858973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0648" y="2501691"/>
            <a:ext cx="349332" cy="45510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0" descr="javascript - Iconos gratis de interfaz">
            <a:extLst>
              <a:ext uri="{FF2B5EF4-FFF2-40B4-BE49-F238E27FC236}">
                <a16:creationId xmlns:a16="http://schemas.microsoft.com/office/drawing/2014/main" id="{435D13FB-4D14-4016-91FA-A762A6F599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32590" y="3485034"/>
            <a:ext cx="455109" cy="45510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56" descr="css - Iconos gratis de interfaz">
            <a:extLst>
              <a:ext uri="{FF2B5EF4-FFF2-40B4-BE49-F238E27FC236}">
                <a16:creationId xmlns:a16="http://schemas.microsoft.com/office/drawing/2014/main" id="{ED36AE73-5985-4D40-96BC-0E5279AA13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2253" y="1304036"/>
            <a:ext cx="455109" cy="45510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8" descr="Html, html file icon - Download on Iconfinder">
            <a:extLst>
              <a:ext uri="{FF2B5EF4-FFF2-40B4-BE49-F238E27FC236}">
                <a16:creationId xmlns:a16="http://schemas.microsoft.com/office/drawing/2014/main" id="{AE121932-862C-47A6-BF35-8C63E95B90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756" y="687292"/>
            <a:ext cx="349332" cy="45510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0" descr="javascript - Iconos gratis de interfaz">
            <a:extLst>
              <a:ext uri="{FF2B5EF4-FFF2-40B4-BE49-F238E27FC236}">
                <a16:creationId xmlns:a16="http://schemas.microsoft.com/office/drawing/2014/main" id="{E4D023AB-C1DA-4BF9-B6F3-A02DE25F20E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4514" y="2062861"/>
            <a:ext cx="455109" cy="45510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5E6940BE-1D2D-4B2A-A795-7CE783C219DE}"/>
              </a:ext>
            </a:extLst>
          </p:cNvPr>
          <p:cNvPicPr>
            <a:picLocks noChangeAspect="1"/>
          </p:cNvPicPr>
          <p:nvPr/>
        </p:nvPicPr>
        <p:blipFill>
          <a:blip r:embed="rId2"/>
          <a:stretch>
            <a:fillRect/>
          </a:stretch>
        </p:blipFill>
        <p:spPr>
          <a:xfrm>
            <a:off x="8998268" y="3732855"/>
            <a:ext cx="3295840" cy="3226745"/>
          </a:xfrm>
          <a:prstGeom prst="ellipse">
            <a:avLst/>
          </a:prstGeom>
          <a:ln>
            <a:noFill/>
          </a:ln>
          <a:effectLst>
            <a:softEdge rad="112500"/>
          </a:effectLst>
        </p:spPr>
      </p:pic>
      <p:pic>
        <p:nvPicPr>
          <p:cNvPr id="26" name="Picture 25">
            <a:extLst>
              <a:ext uri="{FF2B5EF4-FFF2-40B4-BE49-F238E27FC236}">
                <a16:creationId xmlns:a16="http://schemas.microsoft.com/office/drawing/2014/main" id="{2E8F0DF7-5C80-49D9-9463-E13660FAE9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03862" y="3934996"/>
            <a:ext cx="2888138" cy="2643604"/>
          </a:xfrm>
          <a:prstGeom prst="rect">
            <a:avLst/>
          </a:prstGeom>
        </p:spPr>
      </p:pic>
      <p:sp>
        <p:nvSpPr>
          <p:cNvPr id="45" name="Flecha a la derecha con bandas 97">
            <a:extLst>
              <a:ext uri="{FF2B5EF4-FFF2-40B4-BE49-F238E27FC236}">
                <a16:creationId xmlns:a16="http://schemas.microsoft.com/office/drawing/2014/main" id="{41FE9E0E-7D5B-470A-A1BF-91CE37052342}"/>
              </a:ext>
            </a:extLst>
          </p:cNvPr>
          <p:cNvSpPr/>
          <p:nvPr/>
        </p:nvSpPr>
        <p:spPr>
          <a:xfrm rot="5400000">
            <a:off x="10138698" y="3120438"/>
            <a:ext cx="1677253" cy="442106"/>
          </a:xfrm>
          <a:prstGeom prst="stripedRightArrow">
            <a:avLst>
              <a:gd name="adj1" fmla="val 65549"/>
              <a:gd name="adj2" fmla="val 50000"/>
            </a:avLst>
          </a:prstGeom>
          <a:solidFill>
            <a:srgbClr val="A33B80">
              <a:alpha val="38000"/>
            </a:srgbClr>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mn-cs"/>
              </a:rPr>
              <a:t>RESPUESTA</a:t>
            </a:r>
          </a:p>
        </p:txBody>
      </p:sp>
      <p:sp>
        <p:nvSpPr>
          <p:cNvPr id="44" name="Flecha a la derecha con bandas 96">
            <a:extLst>
              <a:ext uri="{FF2B5EF4-FFF2-40B4-BE49-F238E27FC236}">
                <a16:creationId xmlns:a16="http://schemas.microsoft.com/office/drawing/2014/main" id="{826D1550-EB88-4666-BBA2-AC26A8C5FF00}"/>
              </a:ext>
            </a:extLst>
          </p:cNvPr>
          <p:cNvSpPr/>
          <p:nvPr/>
        </p:nvSpPr>
        <p:spPr>
          <a:xfrm rot="16200000">
            <a:off x="9349542" y="3110606"/>
            <a:ext cx="1723965" cy="455753"/>
          </a:xfrm>
          <a:prstGeom prst="stripedRightArrow">
            <a:avLst>
              <a:gd name="adj1" fmla="val 65549"/>
              <a:gd name="adj2" fmla="val 50000"/>
            </a:avLst>
          </a:prstGeom>
          <a:solidFill>
            <a:srgbClr val="FCAC44"/>
          </a:solidFill>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Calibri" panose="020F0502020204030204"/>
                <a:ea typeface="+mn-ea"/>
                <a:cs typeface="+mn-cs"/>
              </a:rPr>
              <a:t>SOLICITUD</a:t>
            </a:r>
          </a:p>
        </p:txBody>
      </p:sp>
      <p:sp>
        <p:nvSpPr>
          <p:cNvPr id="68" name="TextBox 67">
            <a:extLst>
              <a:ext uri="{FF2B5EF4-FFF2-40B4-BE49-F238E27FC236}">
                <a16:creationId xmlns:a16="http://schemas.microsoft.com/office/drawing/2014/main" id="{9505E7C0-1178-4B59-A38E-D35E8EB901D9}"/>
              </a:ext>
            </a:extLst>
          </p:cNvPr>
          <p:cNvSpPr txBox="1"/>
          <p:nvPr/>
        </p:nvSpPr>
        <p:spPr>
          <a:xfrm>
            <a:off x="507458" y="4481790"/>
            <a:ext cx="788080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pitchFamily="34" charset="0"/>
                <a:ea typeface="Lato Black" panose="020F0502020204030203" pitchFamily="34" charset="0"/>
                <a:cs typeface="Lato Black" panose="020F0502020204030203" pitchFamily="34" charset="0"/>
              </a:rPr>
              <a:t>¿COMO FUNCIONA?</a:t>
            </a:r>
          </a:p>
        </p:txBody>
      </p:sp>
      <p:sp>
        <p:nvSpPr>
          <p:cNvPr id="19" name="TextBox 7">
            <a:extLst>
              <a:ext uri="{FF2B5EF4-FFF2-40B4-BE49-F238E27FC236}">
                <a16:creationId xmlns:a16="http://schemas.microsoft.com/office/drawing/2014/main" id="{DCC454B2-1870-A2C4-005A-77EDB338C04F}"/>
              </a:ext>
            </a:extLst>
          </p:cNvPr>
          <p:cNvSpPr txBox="1"/>
          <p:nvPr/>
        </p:nvSpPr>
        <p:spPr>
          <a:xfrm>
            <a:off x="576300" y="5655270"/>
            <a:ext cx="52348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 navegador interpreta el marcado y renderiza el documento </a:t>
            </a:r>
          </a:p>
        </p:txBody>
      </p:sp>
    </p:spTree>
    <p:extLst>
      <p:ext uri="{BB962C8B-B14F-4D97-AF65-F5344CB8AC3E}">
        <p14:creationId xmlns:p14="http://schemas.microsoft.com/office/powerpoint/2010/main" val="36707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par>
                          <p:cTn id="17" fill="hold">
                            <p:stCondLst>
                              <p:cond delay="500"/>
                            </p:stCondLst>
                            <p:childTnLst>
                              <p:par>
                                <p:cTn id="18" presetID="6" presetClass="entr" presetSubtype="16"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in)">
                                      <p:cBhvr>
                                        <p:cTn id="20" dur="2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1900"/>
                                        <p:tgtEl>
                                          <p:spTgt spid="6"/>
                                        </p:tgtEl>
                                      </p:cBhvr>
                                    </p:animEffect>
                                  </p:childTnLst>
                                </p:cTn>
                              </p:par>
                              <p:par>
                                <p:cTn id="26" presetID="42" presetClass="path" presetSubtype="0" accel="50000" decel="50000" fill="hold" nodeType="withEffect">
                                  <p:stCondLst>
                                    <p:cond delay="1800"/>
                                  </p:stCondLst>
                                  <p:childTnLst>
                                    <p:animMotion origin="layout" path="M 2.70833E-6 -1.11111E-6 L 0.09752 -0.09028 " pathEditMode="relative" rAng="0" ptsTypes="AA">
                                      <p:cBhvr>
                                        <p:cTn id="27" dur="2000" fill="hold"/>
                                        <p:tgtEl>
                                          <p:spTgt spid="6"/>
                                        </p:tgtEl>
                                        <p:attrNameLst>
                                          <p:attrName>ppt_x</p:attrName>
                                          <p:attrName>ppt_y</p:attrName>
                                        </p:attrNameLst>
                                      </p:cBhvr>
                                      <p:rCtr x="4870" y="-4514"/>
                                    </p:animMotion>
                                  </p:childTnLst>
                                </p:cTn>
                              </p:par>
                            </p:childTnLst>
                          </p:cTn>
                        </p:par>
                        <p:par>
                          <p:cTn id="28" fill="hold">
                            <p:stCondLst>
                              <p:cond delay="3800"/>
                            </p:stCondLst>
                            <p:childTnLst>
                              <p:par>
                                <p:cTn id="29" presetID="6"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ircle(in)">
                                      <p:cBhvr>
                                        <p:cTn id="31" dur="2000"/>
                                        <p:tgtEl>
                                          <p:spTgt spid="5"/>
                                        </p:tgtEl>
                                      </p:cBhvr>
                                    </p:animEffect>
                                  </p:childTnLst>
                                </p:cTn>
                              </p:par>
                            </p:childTnLst>
                          </p:cTn>
                        </p:par>
                        <p:par>
                          <p:cTn id="32" fill="hold">
                            <p:stCondLst>
                              <p:cond delay="5800"/>
                            </p:stCondLst>
                            <p:childTnLst>
                              <p:par>
                                <p:cTn id="33" presetID="42" presetClass="path" presetSubtype="0" accel="50000" decel="50000" fill="hold" nodeType="afterEffect">
                                  <p:stCondLst>
                                    <p:cond delay="0"/>
                                  </p:stCondLst>
                                  <p:childTnLst>
                                    <p:animMotion origin="layout" path="M 1.66667E-6 -2.96296E-6 L 0.09674 -0.00185 " pathEditMode="relative" rAng="0" ptsTypes="AA">
                                      <p:cBhvr>
                                        <p:cTn id="34" dur="2000" fill="hold"/>
                                        <p:tgtEl>
                                          <p:spTgt spid="5"/>
                                        </p:tgtEl>
                                        <p:attrNameLst>
                                          <p:attrName>ppt_x</p:attrName>
                                          <p:attrName>ppt_y</p:attrName>
                                        </p:attrNameLst>
                                      </p:cBhvr>
                                      <p:rCtr x="4831" y="-93"/>
                                    </p:animMotion>
                                  </p:childTnLst>
                                </p:cTn>
                              </p:par>
                            </p:childTnLst>
                          </p:cTn>
                        </p:par>
                        <p:par>
                          <p:cTn id="35" fill="hold">
                            <p:stCondLst>
                              <p:cond delay="7800"/>
                            </p:stCondLst>
                            <p:childTnLst>
                              <p:par>
                                <p:cTn id="36" presetID="6"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2000"/>
                                        <p:tgtEl>
                                          <p:spTgt spid="7"/>
                                        </p:tgtEl>
                                      </p:cBhvr>
                                    </p:animEffect>
                                  </p:childTnLst>
                                </p:cTn>
                              </p:par>
                            </p:childTnLst>
                          </p:cTn>
                        </p:par>
                        <p:par>
                          <p:cTn id="39" fill="hold">
                            <p:stCondLst>
                              <p:cond delay="9800"/>
                            </p:stCondLst>
                            <p:childTnLst>
                              <p:par>
                                <p:cTn id="40" presetID="42" presetClass="path" presetSubtype="0" accel="50000" decel="50000" fill="hold" nodeType="afterEffect">
                                  <p:stCondLst>
                                    <p:cond delay="0"/>
                                  </p:stCondLst>
                                  <p:childTnLst>
                                    <p:animMotion origin="layout" path="M -0.00117 0.00209 L 0.09674 0.10671 " pathEditMode="relative" rAng="0" ptsTypes="AA">
                                      <p:cBhvr>
                                        <p:cTn id="41" dur="2000" fill="hold"/>
                                        <p:tgtEl>
                                          <p:spTgt spid="7"/>
                                        </p:tgtEl>
                                        <p:attrNameLst>
                                          <p:attrName>ppt_x</p:attrName>
                                          <p:attrName>ppt_y</p:attrName>
                                        </p:attrNameLst>
                                      </p:cBhvr>
                                      <p:rCtr x="4896" y="5231"/>
                                    </p:animMotion>
                                  </p:childTnLst>
                                </p:cTn>
                              </p:par>
                            </p:childTnLst>
                          </p:cTn>
                        </p:par>
                        <p:par>
                          <p:cTn id="42" fill="hold">
                            <p:stCondLst>
                              <p:cond delay="11800"/>
                            </p:stCondLst>
                            <p:childTnLst>
                              <p:par>
                                <p:cTn id="43" presetID="16" presetClass="entr" presetSubtype="21"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barn(inVertical)">
                                      <p:cBhvr>
                                        <p:cTn id="45" dur="500"/>
                                        <p:tgtEl>
                                          <p:spTgt spid="50"/>
                                        </p:tgtEl>
                                      </p:cBhvr>
                                    </p:animEffect>
                                  </p:childTnLst>
                                </p:cTn>
                              </p:par>
                              <p:par>
                                <p:cTn id="46" presetID="16" presetClass="entr" presetSubtype="21"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barn(inVertical)">
                                      <p:cBhvr>
                                        <p:cTn id="48" dur="500"/>
                                        <p:tgtEl>
                                          <p:spTgt spid="49"/>
                                        </p:tgtEl>
                                      </p:cBhvr>
                                    </p:animEffect>
                                  </p:childTnLst>
                                </p:cTn>
                              </p:par>
                              <p:par>
                                <p:cTn id="49" presetID="16" presetClass="entr" presetSubtype="21"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barn(inVertical)">
                                      <p:cBhvr>
                                        <p:cTn id="51" dur="50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148"/>
                                        </p:tgtEl>
                                        <p:attrNameLst>
                                          <p:attrName>style.visibility</p:attrName>
                                        </p:attrNameLst>
                                      </p:cBhvr>
                                      <p:to>
                                        <p:strVal val="visible"/>
                                      </p:to>
                                    </p:set>
                                    <p:animEffect transition="in" filter="wipe(down)">
                                      <p:cBhvr>
                                        <p:cTn id="56" dur="500"/>
                                        <p:tgtEl>
                                          <p:spTgt spid="4148"/>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2.91667E-6 -3.33333E-6 L 0.63099 0.00973 " pathEditMode="relative" rAng="0" ptsTypes="AA">
                                      <p:cBhvr>
                                        <p:cTn id="60" dur="2000" fill="hold"/>
                                        <p:tgtEl>
                                          <p:spTgt spid="50"/>
                                        </p:tgtEl>
                                        <p:attrNameLst>
                                          <p:attrName>ppt_x</p:attrName>
                                          <p:attrName>ppt_y</p:attrName>
                                        </p:attrNameLst>
                                      </p:cBhvr>
                                      <p:rCtr x="31549" y="486"/>
                                    </p:animMotion>
                                  </p:childTnLst>
                                </p:cTn>
                              </p:par>
                              <p:par>
                                <p:cTn id="61" presetID="42" presetClass="path" presetSubtype="0" accel="50000" decel="50000" fill="hold" nodeType="withEffect">
                                  <p:stCondLst>
                                    <p:cond delay="0"/>
                                  </p:stCondLst>
                                  <p:childTnLst>
                                    <p:animMotion origin="layout" path="M -3.125E-6 1.85185E-6 L 0.62956 -0.00301 " pathEditMode="relative" rAng="0" ptsTypes="AA">
                                      <p:cBhvr>
                                        <p:cTn id="62" dur="2000" fill="hold"/>
                                        <p:tgtEl>
                                          <p:spTgt spid="49"/>
                                        </p:tgtEl>
                                        <p:attrNameLst>
                                          <p:attrName>ppt_x</p:attrName>
                                          <p:attrName>ppt_y</p:attrName>
                                        </p:attrNameLst>
                                      </p:cBhvr>
                                      <p:rCtr x="31471" y="-162"/>
                                    </p:animMotion>
                                  </p:childTnLst>
                                </p:cTn>
                              </p:par>
                              <p:par>
                                <p:cTn id="63" presetID="42" presetClass="path" presetSubtype="0" accel="50000" decel="50000" fill="hold" nodeType="withEffect">
                                  <p:stCondLst>
                                    <p:cond delay="0"/>
                                  </p:stCondLst>
                                  <p:childTnLst>
                                    <p:animMotion origin="layout" path="M -3.54167E-6 3.7037E-6 L 0.6306 -0.0338 " pathEditMode="relative" rAng="0" ptsTypes="AA">
                                      <p:cBhvr>
                                        <p:cTn id="64" dur="2000" fill="hold"/>
                                        <p:tgtEl>
                                          <p:spTgt spid="51"/>
                                        </p:tgtEl>
                                        <p:attrNameLst>
                                          <p:attrName>ppt_x</p:attrName>
                                          <p:attrName>ppt_y</p:attrName>
                                        </p:attrNameLst>
                                      </p:cBhvr>
                                      <p:rCtr x="31523" y="-1690"/>
                                    </p:animMotion>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66"/>
                                        </p:tgtEl>
                                        <p:attrNameLst>
                                          <p:attrName>style.visibility</p:attrName>
                                        </p:attrNameLst>
                                      </p:cBhvr>
                                      <p:to>
                                        <p:strVal val="visible"/>
                                      </p:to>
                                    </p:set>
                                    <p:anim calcmode="lin" valueType="num">
                                      <p:cBhvr>
                                        <p:cTn id="69" dur="500" fill="hold"/>
                                        <p:tgtEl>
                                          <p:spTgt spid="66"/>
                                        </p:tgtEl>
                                        <p:attrNameLst>
                                          <p:attrName>ppt_w</p:attrName>
                                        </p:attrNameLst>
                                      </p:cBhvr>
                                      <p:tavLst>
                                        <p:tav tm="0">
                                          <p:val>
                                            <p:fltVal val="0"/>
                                          </p:val>
                                        </p:tav>
                                        <p:tav tm="100000">
                                          <p:val>
                                            <p:strVal val="#ppt_w"/>
                                          </p:val>
                                        </p:tav>
                                      </p:tavLst>
                                    </p:anim>
                                    <p:anim calcmode="lin" valueType="num">
                                      <p:cBhvr>
                                        <p:cTn id="70" dur="500" fill="hold"/>
                                        <p:tgtEl>
                                          <p:spTgt spid="66"/>
                                        </p:tgtEl>
                                        <p:attrNameLst>
                                          <p:attrName>ppt_h</p:attrName>
                                        </p:attrNameLst>
                                      </p:cBhvr>
                                      <p:tavLst>
                                        <p:tav tm="0">
                                          <p:val>
                                            <p:fltVal val="0"/>
                                          </p:val>
                                        </p:tav>
                                        <p:tav tm="100000">
                                          <p:val>
                                            <p:strVal val="#ppt_h"/>
                                          </p:val>
                                        </p:tav>
                                      </p:tavLst>
                                    </p:anim>
                                    <p:animEffect transition="in" filter="fade">
                                      <p:cBhvr>
                                        <p:cTn id="71" dur="500"/>
                                        <p:tgtEl>
                                          <p:spTgt spid="66"/>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circle(in)">
                                      <p:cBhvr>
                                        <p:cTn id="76" dur="20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44"/>
                                        </p:tgtEl>
                                        <p:attrNameLst>
                                          <p:attrName>style.visibility</p:attrName>
                                        </p:attrNameLst>
                                      </p:cBhvr>
                                      <p:to>
                                        <p:strVal val="visible"/>
                                      </p:to>
                                    </p:set>
                                    <p:anim calcmode="lin" valueType="num">
                                      <p:cBhvr>
                                        <p:cTn id="81" dur="2000" fill="hold"/>
                                        <p:tgtEl>
                                          <p:spTgt spid="44"/>
                                        </p:tgtEl>
                                        <p:attrNameLst>
                                          <p:attrName>ppt_w</p:attrName>
                                        </p:attrNameLst>
                                      </p:cBhvr>
                                      <p:tavLst>
                                        <p:tav tm="0">
                                          <p:val>
                                            <p:fltVal val="0"/>
                                          </p:val>
                                        </p:tav>
                                        <p:tav tm="100000">
                                          <p:val>
                                            <p:strVal val="#ppt_w"/>
                                          </p:val>
                                        </p:tav>
                                      </p:tavLst>
                                    </p:anim>
                                    <p:anim calcmode="lin" valueType="num">
                                      <p:cBhvr>
                                        <p:cTn id="82" dur="2000" fill="hold"/>
                                        <p:tgtEl>
                                          <p:spTgt spid="44"/>
                                        </p:tgtEl>
                                        <p:attrNameLst>
                                          <p:attrName>ppt_h</p:attrName>
                                        </p:attrNameLst>
                                      </p:cBhvr>
                                      <p:tavLst>
                                        <p:tav tm="0">
                                          <p:val>
                                            <p:fltVal val="0"/>
                                          </p:val>
                                        </p:tav>
                                        <p:tav tm="100000">
                                          <p:val>
                                            <p:strVal val="#ppt_h"/>
                                          </p:val>
                                        </p:tav>
                                      </p:tavLst>
                                    </p:anim>
                                    <p:animEffect transition="in" filter="fade">
                                      <p:cBhvr>
                                        <p:cTn id="83" dur="2000"/>
                                        <p:tgtEl>
                                          <p:spTgt spid="44"/>
                                        </p:tgtEl>
                                      </p:cBhvr>
                                    </p:animEffect>
                                  </p:childTnLst>
                                </p:cTn>
                              </p:par>
                            </p:childTnLst>
                          </p:cTn>
                        </p:par>
                        <p:par>
                          <p:cTn id="84" fill="hold">
                            <p:stCondLst>
                              <p:cond delay="2000"/>
                            </p:stCondLst>
                            <p:childTnLst>
                              <p:par>
                                <p:cTn id="85" presetID="53" presetClass="entr" presetSubtype="16" fill="hold" grpId="0" nodeType="after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p:cTn id="87" dur="2000" fill="hold"/>
                                        <p:tgtEl>
                                          <p:spTgt spid="45"/>
                                        </p:tgtEl>
                                        <p:attrNameLst>
                                          <p:attrName>ppt_w</p:attrName>
                                        </p:attrNameLst>
                                      </p:cBhvr>
                                      <p:tavLst>
                                        <p:tav tm="0">
                                          <p:val>
                                            <p:fltVal val="0"/>
                                          </p:val>
                                        </p:tav>
                                        <p:tav tm="100000">
                                          <p:val>
                                            <p:strVal val="#ppt_w"/>
                                          </p:val>
                                        </p:tav>
                                      </p:tavLst>
                                    </p:anim>
                                    <p:anim calcmode="lin" valueType="num">
                                      <p:cBhvr>
                                        <p:cTn id="88" dur="2000" fill="hold"/>
                                        <p:tgtEl>
                                          <p:spTgt spid="45"/>
                                        </p:tgtEl>
                                        <p:attrNameLst>
                                          <p:attrName>ppt_h</p:attrName>
                                        </p:attrNameLst>
                                      </p:cBhvr>
                                      <p:tavLst>
                                        <p:tav tm="0">
                                          <p:val>
                                            <p:fltVal val="0"/>
                                          </p:val>
                                        </p:tav>
                                        <p:tav tm="100000">
                                          <p:val>
                                            <p:strVal val="#ppt_h"/>
                                          </p:val>
                                        </p:tav>
                                      </p:tavLst>
                                    </p:anim>
                                    <p:animEffect transition="in" filter="fade">
                                      <p:cBhvr>
                                        <p:cTn id="89" dur="2000"/>
                                        <p:tgtEl>
                                          <p:spTgt spid="45"/>
                                        </p:tgtEl>
                                      </p:cBhvr>
                                    </p:animEffect>
                                  </p:childTnLst>
                                </p:cTn>
                              </p:par>
                              <p:par>
                                <p:cTn id="90" presetID="53" presetClass="entr" presetSubtype="16"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anim calcmode="lin" valueType="num">
                                      <p:cBhvr>
                                        <p:cTn id="92" dur="2000" fill="hold"/>
                                        <p:tgtEl>
                                          <p:spTgt spid="47"/>
                                        </p:tgtEl>
                                        <p:attrNameLst>
                                          <p:attrName>ppt_w</p:attrName>
                                        </p:attrNameLst>
                                      </p:cBhvr>
                                      <p:tavLst>
                                        <p:tav tm="0">
                                          <p:val>
                                            <p:fltVal val="0"/>
                                          </p:val>
                                        </p:tav>
                                        <p:tav tm="100000">
                                          <p:val>
                                            <p:strVal val="#ppt_w"/>
                                          </p:val>
                                        </p:tav>
                                      </p:tavLst>
                                    </p:anim>
                                    <p:anim calcmode="lin" valueType="num">
                                      <p:cBhvr>
                                        <p:cTn id="93" dur="2000" fill="hold"/>
                                        <p:tgtEl>
                                          <p:spTgt spid="47"/>
                                        </p:tgtEl>
                                        <p:attrNameLst>
                                          <p:attrName>ppt_h</p:attrName>
                                        </p:attrNameLst>
                                      </p:cBhvr>
                                      <p:tavLst>
                                        <p:tav tm="0">
                                          <p:val>
                                            <p:fltVal val="0"/>
                                          </p:val>
                                        </p:tav>
                                        <p:tav tm="100000">
                                          <p:val>
                                            <p:strVal val="#ppt_h"/>
                                          </p:val>
                                        </p:tav>
                                      </p:tavLst>
                                    </p:anim>
                                    <p:animEffect transition="in" filter="fade">
                                      <p:cBhvr>
                                        <p:cTn id="94" dur="2000"/>
                                        <p:tgtEl>
                                          <p:spTgt spid="47"/>
                                        </p:tgtEl>
                                      </p:cBhvr>
                                    </p:animEffect>
                                  </p:childTnLst>
                                </p:cTn>
                              </p:par>
                              <p:par>
                                <p:cTn id="95" presetID="53" presetClass="entr" presetSubtype="16"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2000" fill="hold"/>
                                        <p:tgtEl>
                                          <p:spTgt spid="46"/>
                                        </p:tgtEl>
                                        <p:attrNameLst>
                                          <p:attrName>ppt_w</p:attrName>
                                        </p:attrNameLst>
                                      </p:cBhvr>
                                      <p:tavLst>
                                        <p:tav tm="0">
                                          <p:val>
                                            <p:fltVal val="0"/>
                                          </p:val>
                                        </p:tav>
                                        <p:tav tm="100000">
                                          <p:val>
                                            <p:strVal val="#ppt_w"/>
                                          </p:val>
                                        </p:tav>
                                      </p:tavLst>
                                    </p:anim>
                                    <p:anim calcmode="lin" valueType="num">
                                      <p:cBhvr>
                                        <p:cTn id="98" dur="2000" fill="hold"/>
                                        <p:tgtEl>
                                          <p:spTgt spid="46"/>
                                        </p:tgtEl>
                                        <p:attrNameLst>
                                          <p:attrName>ppt_h</p:attrName>
                                        </p:attrNameLst>
                                      </p:cBhvr>
                                      <p:tavLst>
                                        <p:tav tm="0">
                                          <p:val>
                                            <p:fltVal val="0"/>
                                          </p:val>
                                        </p:tav>
                                        <p:tav tm="100000">
                                          <p:val>
                                            <p:strVal val="#ppt_h"/>
                                          </p:val>
                                        </p:tav>
                                      </p:tavLst>
                                    </p:anim>
                                    <p:animEffect transition="in" filter="fade">
                                      <p:cBhvr>
                                        <p:cTn id="99" dur="2000"/>
                                        <p:tgtEl>
                                          <p:spTgt spid="46"/>
                                        </p:tgtEl>
                                      </p:cBhvr>
                                    </p:animEffect>
                                  </p:childTnLst>
                                </p:cTn>
                              </p:par>
                              <p:par>
                                <p:cTn id="100" presetID="53" presetClass="entr" presetSubtype="16"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 calcmode="lin" valueType="num">
                                      <p:cBhvr>
                                        <p:cTn id="102" dur="2000" fill="hold"/>
                                        <p:tgtEl>
                                          <p:spTgt spid="48"/>
                                        </p:tgtEl>
                                        <p:attrNameLst>
                                          <p:attrName>ppt_w</p:attrName>
                                        </p:attrNameLst>
                                      </p:cBhvr>
                                      <p:tavLst>
                                        <p:tav tm="0">
                                          <p:val>
                                            <p:fltVal val="0"/>
                                          </p:val>
                                        </p:tav>
                                        <p:tav tm="100000">
                                          <p:val>
                                            <p:strVal val="#ppt_w"/>
                                          </p:val>
                                        </p:tav>
                                      </p:tavLst>
                                    </p:anim>
                                    <p:anim calcmode="lin" valueType="num">
                                      <p:cBhvr>
                                        <p:cTn id="103" dur="2000" fill="hold"/>
                                        <p:tgtEl>
                                          <p:spTgt spid="48"/>
                                        </p:tgtEl>
                                        <p:attrNameLst>
                                          <p:attrName>ppt_h</p:attrName>
                                        </p:attrNameLst>
                                      </p:cBhvr>
                                      <p:tavLst>
                                        <p:tav tm="0">
                                          <p:val>
                                            <p:fltVal val="0"/>
                                          </p:val>
                                        </p:tav>
                                        <p:tav tm="100000">
                                          <p:val>
                                            <p:strVal val="#ppt_h"/>
                                          </p:val>
                                        </p:tav>
                                      </p:tavLst>
                                    </p:anim>
                                    <p:animEffect transition="in" filter="fade">
                                      <p:cBhvr>
                                        <p:cTn id="104" dur="2000"/>
                                        <p:tgtEl>
                                          <p:spTgt spid="48"/>
                                        </p:tgtEl>
                                      </p:cBhvr>
                                    </p:animEffect>
                                  </p:childTnLst>
                                </p:cTn>
                              </p:par>
                            </p:childTnLst>
                          </p:cTn>
                        </p:par>
                        <p:par>
                          <p:cTn id="105" fill="hold">
                            <p:stCondLst>
                              <p:cond delay="4000"/>
                            </p:stCondLst>
                            <p:childTnLst>
                              <p:par>
                                <p:cTn id="106" presetID="10" presetClass="exit" presetSubtype="0" fill="hold" grpId="1" nodeType="afterEffect">
                                  <p:stCondLst>
                                    <p:cond delay="0"/>
                                  </p:stCondLst>
                                  <p:childTnLst>
                                    <p:animEffect transition="out" filter="fade">
                                      <p:cBhvr>
                                        <p:cTn id="107" dur="500"/>
                                        <p:tgtEl>
                                          <p:spTgt spid="44"/>
                                        </p:tgtEl>
                                      </p:cBhvr>
                                    </p:animEffect>
                                    <p:set>
                                      <p:cBhvr>
                                        <p:cTn id="108" dur="1" fill="hold">
                                          <p:stCondLst>
                                            <p:cond delay="499"/>
                                          </p:stCondLst>
                                        </p:cTn>
                                        <p:tgtEl>
                                          <p:spTgt spid="44"/>
                                        </p:tgtEl>
                                        <p:attrNameLst>
                                          <p:attrName>style.visibility</p:attrName>
                                        </p:attrNameLst>
                                      </p:cBhvr>
                                      <p:to>
                                        <p:strVal val="hidden"/>
                                      </p:to>
                                    </p:set>
                                  </p:childTnLst>
                                </p:cTn>
                              </p:par>
                            </p:childTnLst>
                          </p:cTn>
                        </p:par>
                        <p:par>
                          <p:cTn id="109" fill="hold">
                            <p:stCondLst>
                              <p:cond delay="4500"/>
                            </p:stCondLst>
                            <p:childTnLst>
                              <p:par>
                                <p:cTn id="110" presetID="10" presetClass="exit" presetSubtype="0" fill="hold" grpId="1" nodeType="afterEffect">
                                  <p:stCondLst>
                                    <p:cond delay="0"/>
                                  </p:stCondLst>
                                  <p:childTnLst>
                                    <p:animEffect transition="out" filter="fade">
                                      <p:cBhvr>
                                        <p:cTn id="111" dur="500"/>
                                        <p:tgtEl>
                                          <p:spTgt spid="45"/>
                                        </p:tgtEl>
                                      </p:cBhvr>
                                    </p:animEffect>
                                    <p:set>
                                      <p:cBhvr>
                                        <p:cTn id="112" dur="1" fill="hold">
                                          <p:stCondLst>
                                            <p:cond delay="499"/>
                                          </p:stCondLst>
                                        </p:cTn>
                                        <p:tgtEl>
                                          <p:spTgt spid="4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47"/>
                                        </p:tgtEl>
                                      </p:cBhvr>
                                    </p:animEffect>
                                    <p:set>
                                      <p:cBhvr>
                                        <p:cTn id="115" dur="1" fill="hold">
                                          <p:stCondLst>
                                            <p:cond delay="499"/>
                                          </p:stCondLst>
                                        </p:cTn>
                                        <p:tgtEl>
                                          <p:spTgt spid="47"/>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46"/>
                                        </p:tgtEl>
                                      </p:cBhvr>
                                    </p:animEffect>
                                    <p:set>
                                      <p:cBhvr>
                                        <p:cTn id="118" dur="1" fill="hold">
                                          <p:stCondLst>
                                            <p:cond delay="499"/>
                                          </p:stCondLst>
                                        </p:cTn>
                                        <p:tgtEl>
                                          <p:spTgt spid="4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48"/>
                                        </p:tgtEl>
                                      </p:cBhvr>
                                    </p:animEffect>
                                    <p:set>
                                      <p:cBhvr>
                                        <p:cTn id="121" dur="1" fill="hold">
                                          <p:stCondLst>
                                            <p:cond delay="499"/>
                                          </p:stCondLst>
                                        </p:cTn>
                                        <p:tgtEl>
                                          <p:spTgt spid="4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fade">
                                      <p:cBhvr>
                                        <p:cTn id="126" dur="1000"/>
                                        <p:tgtEl>
                                          <p:spTgt spid="19"/>
                                        </p:tgtEl>
                                      </p:cBhvr>
                                    </p:animEffect>
                                    <p:anim calcmode="lin" valueType="num">
                                      <p:cBhvr>
                                        <p:cTn id="127" dur="1000" fill="hold"/>
                                        <p:tgtEl>
                                          <p:spTgt spid="19"/>
                                        </p:tgtEl>
                                        <p:attrNameLst>
                                          <p:attrName>ppt_x</p:attrName>
                                        </p:attrNameLst>
                                      </p:cBhvr>
                                      <p:tavLst>
                                        <p:tav tm="0">
                                          <p:val>
                                            <p:strVal val="#ppt_x"/>
                                          </p:val>
                                        </p:tav>
                                        <p:tav tm="100000">
                                          <p:val>
                                            <p:strVal val="#ppt_x"/>
                                          </p:val>
                                        </p:tav>
                                      </p:tavLst>
                                    </p:anim>
                                    <p:anim calcmode="lin" valueType="num">
                                      <p:cBhvr>
                                        <p:cTn id="1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4" grpId="0" animBg="1"/>
      <p:bldP spid="44" grpId="1" animBg="1"/>
      <p:bldP spid="6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B132F8-DC42-4E76-AFEF-4631B65695DF}"/>
              </a:ext>
            </a:extLst>
          </p:cNvPr>
          <p:cNvSpPr txBox="1"/>
          <p:nvPr/>
        </p:nvSpPr>
        <p:spPr>
          <a:xfrm>
            <a:off x="453923" y="371912"/>
            <a:ext cx="1131209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ESTRUCTURA BASICA DE UN DOCUMENTO HTML</a:t>
            </a:r>
          </a:p>
        </p:txBody>
      </p:sp>
      <p:sp>
        <p:nvSpPr>
          <p:cNvPr id="5" name="TextBox 7">
            <a:extLst>
              <a:ext uri="{FF2B5EF4-FFF2-40B4-BE49-F238E27FC236}">
                <a16:creationId xmlns:a16="http://schemas.microsoft.com/office/drawing/2014/main" id="{E60491B6-C819-C9C8-7057-528D0C92FD43}"/>
              </a:ext>
            </a:extLst>
          </p:cNvPr>
          <p:cNvSpPr txBox="1"/>
          <p:nvPr/>
        </p:nvSpPr>
        <p:spPr>
          <a:xfrm>
            <a:off x="6210301" y="2126238"/>
            <a:ext cx="5366181"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ED7D31">
                    <a:lumMod val="60000"/>
                    <a:lumOff val="40000"/>
                  </a:srgbClr>
                </a:solidFill>
                <a:effectLst/>
                <a:uLnTx/>
                <a:uFillTx/>
                <a:latin typeface="Lato Black" panose="020F0502020204030203"/>
                <a:ea typeface="Roboto" panose="02000000000000000000" pitchFamily="2" charset="0"/>
                <a:cs typeface="+mn-cs"/>
              </a:rPr>
              <a:t>1.  </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&lt;!DOCTYPE&gt; es una declaración que le informa al navegador que versión de HTML se uso para escribir el documento.  En este caso en particular establecemos que estamos usando HTML5</a:t>
            </a:r>
          </a:p>
        </p:txBody>
      </p:sp>
      <p:pic>
        <p:nvPicPr>
          <p:cNvPr id="13" name="Imagen 12">
            <a:extLst>
              <a:ext uri="{FF2B5EF4-FFF2-40B4-BE49-F238E27FC236}">
                <a16:creationId xmlns:a16="http://schemas.microsoft.com/office/drawing/2014/main" id="{2AE45248-16D8-7D6F-F3C8-312B2A7560FA}"/>
              </a:ext>
            </a:extLst>
          </p:cNvPr>
          <p:cNvPicPr>
            <a:picLocks noChangeAspect="1"/>
          </p:cNvPicPr>
          <p:nvPr/>
        </p:nvPicPr>
        <p:blipFill>
          <a:blip r:embed="rId3"/>
          <a:stretch>
            <a:fillRect/>
          </a:stretch>
        </p:blipFill>
        <p:spPr>
          <a:xfrm>
            <a:off x="525938" y="2137003"/>
            <a:ext cx="5257800" cy="3943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38820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B132F8-DC42-4E76-AFEF-4631B65695DF}"/>
              </a:ext>
            </a:extLst>
          </p:cNvPr>
          <p:cNvSpPr txBox="1"/>
          <p:nvPr/>
        </p:nvSpPr>
        <p:spPr>
          <a:xfrm>
            <a:off x="453923" y="371912"/>
            <a:ext cx="1131209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ESTRUCTURA BASICA DE UN DOCUMENTO HTML</a:t>
            </a:r>
          </a:p>
        </p:txBody>
      </p:sp>
      <p:pic>
        <p:nvPicPr>
          <p:cNvPr id="13" name="Imagen 12">
            <a:extLst>
              <a:ext uri="{FF2B5EF4-FFF2-40B4-BE49-F238E27FC236}">
                <a16:creationId xmlns:a16="http://schemas.microsoft.com/office/drawing/2014/main" id="{2AE45248-16D8-7D6F-F3C8-312B2A7560FA}"/>
              </a:ext>
            </a:extLst>
          </p:cNvPr>
          <p:cNvPicPr>
            <a:picLocks noChangeAspect="1"/>
          </p:cNvPicPr>
          <p:nvPr/>
        </p:nvPicPr>
        <p:blipFill>
          <a:blip r:embed="rId3"/>
          <a:stretch>
            <a:fillRect/>
          </a:stretch>
        </p:blipFill>
        <p:spPr>
          <a:xfrm>
            <a:off x="525938" y="2137003"/>
            <a:ext cx="5257800" cy="3943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7">
            <a:extLst>
              <a:ext uri="{FF2B5EF4-FFF2-40B4-BE49-F238E27FC236}">
                <a16:creationId xmlns:a16="http://schemas.microsoft.com/office/drawing/2014/main" id="{ADA59E6E-4400-2C9E-C610-AE9C04D82591}"/>
              </a:ext>
            </a:extLst>
          </p:cNvPr>
          <p:cNvSpPr txBox="1"/>
          <p:nvPr/>
        </p:nvSpPr>
        <p:spPr>
          <a:xfrm>
            <a:off x="6174789" y="2238771"/>
            <a:ext cx="5366181" cy="424731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ED7D31">
                    <a:lumMod val="60000"/>
                    <a:lumOff val="40000"/>
                  </a:srgbClr>
                </a:solidFill>
                <a:effectLst/>
                <a:uLnTx/>
                <a:uFillTx/>
                <a:latin typeface="Lato Black" panose="020F0502020204030203"/>
                <a:ea typeface="Roboto" panose="02000000000000000000" pitchFamily="2" charset="0"/>
                <a:cs typeface="+mn-cs"/>
              </a:rPr>
              <a:t>2. </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 elemento </a:t>
            </a:r>
            <a:r>
              <a:rPr kumimoji="0" lang="es-ES" sz="18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html</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es el elemento raíz del documento. Todos los demás elementos son descendientes de este elemento.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 atributo </a:t>
            </a:r>
            <a:r>
              <a:rPr kumimoji="0" lang="es-ES" sz="18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lang</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ayuda a las tecnologías de lectura de pantallas a determinar el idioma para una correcta pronunciación. Sin él, los lectores de pantalla normalmente usarán el idioma establecido del sistema operativo de forma predeterminada, lo que puede causar errores de pronunciación.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Incluir una declaración de idioma válida en el elemento &lt;html&gt; también garantiza que los metadatos importantes contenidos en el &lt;head&gt; de la página, como el &lt;title&gt; de la página, también se pronuncien correctamente.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p:txBody>
      </p:sp>
    </p:spTree>
    <p:extLst>
      <p:ext uri="{BB962C8B-B14F-4D97-AF65-F5344CB8AC3E}">
        <p14:creationId xmlns:p14="http://schemas.microsoft.com/office/powerpoint/2010/main" val="4156023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B132F8-DC42-4E76-AFEF-4631B65695DF}"/>
              </a:ext>
            </a:extLst>
          </p:cNvPr>
          <p:cNvSpPr txBox="1"/>
          <p:nvPr/>
        </p:nvSpPr>
        <p:spPr>
          <a:xfrm>
            <a:off x="453923" y="371912"/>
            <a:ext cx="1131209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ESTRUCTURA BASICA DE UN DOCUMENTO HTML</a:t>
            </a:r>
          </a:p>
        </p:txBody>
      </p:sp>
      <p:pic>
        <p:nvPicPr>
          <p:cNvPr id="13" name="Imagen 12">
            <a:extLst>
              <a:ext uri="{FF2B5EF4-FFF2-40B4-BE49-F238E27FC236}">
                <a16:creationId xmlns:a16="http://schemas.microsoft.com/office/drawing/2014/main" id="{2AE45248-16D8-7D6F-F3C8-312B2A7560FA}"/>
              </a:ext>
            </a:extLst>
          </p:cNvPr>
          <p:cNvPicPr>
            <a:picLocks noChangeAspect="1"/>
          </p:cNvPicPr>
          <p:nvPr/>
        </p:nvPicPr>
        <p:blipFill>
          <a:blip r:embed="rId3"/>
          <a:stretch>
            <a:fillRect/>
          </a:stretch>
        </p:blipFill>
        <p:spPr>
          <a:xfrm>
            <a:off x="525938" y="2137003"/>
            <a:ext cx="5257800" cy="3943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7">
            <a:extLst>
              <a:ext uri="{FF2B5EF4-FFF2-40B4-BE49-F238E27FC236}">
                <a16:creationId xmlns:a16="http://schemas.microsoft.com/office/drawing/2014/main" id="{ADA59E6E-4400-2C9E-C610-AE9C04D82591}"/>
              </a:ext>
            </a:extLst>
          </p:cNvPr>
          <p:cNvSpPr txBox="1"/>
          <p:nvPr/>
        </p:nvSpPr>
        <p:spPr>
          <a:xfrm>
            <a:off x="6174789" y="2238771"/>
            <a:ext cx="5366181"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ED7D31">
                    <a:lumMod val="60000"/>
                    <a:lumOff val="40000"/>
                  </a:srgbClr>
                </a:solidFill>
                <a:effectLst/>
                <a:uLnTx/>
                <a:uFillTx/>
                <a:latin typeface="Lato Black" panose="020F0502020204030203"/>
                <a:ea typeface="Roboto" panose="02000000000000000000" pitchFamily="2" charset="0"/>
                <a:cs typeface="+mn-cs"/>
              </a:rPr>
              <a:t>3. </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 elemento </a:t>
            </a:r>
            <a:r>
              <a:rPr kumimoji="0" lang="es-ES" sz="18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head</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es un elemento contenedor de elementos. Los elementos contenidos dentro de este elemento proporcionan metadatos (es decir datos que proporcionan información acerca de otros datos). De manera más precisa proporcionan información del documento. La mayor parte de esta  información es solo para el navegador y no es visible al usuario.</a:t>
            </a:r>
          </a:p>
        </p:txBody>
      </p:sp>
    </p:spTree>
    <p:extLst>
      <p:ext uri="{BB962C8B-B14F-4D97-AF65-F5344CB8AC3E}">
        <p14:creationId xmlns:p14="http://schemas.microsoft.com/office/powerpoint/2010/main" val="98774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B132F8-DC42-4E76-AFEF-4631B65695DF}"/>
              </a:ext>
            </a:extLst>
          </p:cNvPr>
          <p:cNvSpPr txBox="1"/>
          <p:nvPr/>
        </p:nvSpPr>
        <p:spPr>
          <a:xfrm>
            <a:off x="453923" y="371912"/>
            <a:ext cx="1131209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ESTRUCTURA BASICA DE UN DOCUMENTO HTML</a:t>
            </a:r>
          </a:p>
        </p:txBody>
      </p:sp>
      <p:pic>
        <p:nvPicPr>
          <p:cNvPr id="13" name="Imagen 12">
            <a:extLst>
              <a:ext uri="{FF2B5EF4-FFF2-40B4-BE49-F238E27FC236}">
                <a16:creationId xmlns:a16="http://schemas.microsoft.com/office/drawing/2014/main" id="{2AE45248-16D8-7D6F-F3C8-312B2A7560FA}"/>
              </a:ext>
            </a:extLst>
          </p:cNvPr>
          <p:cNvPicPr>
            <a:picLocks noChangeAspect="1"/>
          </p:cNvPicPr>
          <p:nvPr/>
        </p:nvPicPr>
        <p:blipFill>
          <a:blip r:embed="rId3"/>
          <a:stretch>
            <a:fillRect/>
          </a:stretch>
        </p:blipFill>
        <p:spPr>
          <a:xfrm>
            <a:off x="525938" y="2137003"/>
            <a:ext cx="5257800" cy="3943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7">
            <a:extLst>
              <a:ext uri="{FF2B5EF4-FFF2-40B4-BE49-F238E27FC236}">
                <a16:creationId xmlns:a16="http://schemas.microsoft.com/office/drawing/2014/main" id="{ADA59E6E-4400-2C9E-C610-AE9C04D82591}"/>
              </a:ext>
            </a:extLst>
          </p:cNvPr>
          <p:cNvSpPr txBox="1"/>
          <p:nvPr/>
        </p:nvSpPr>
        <p:spPr>
          <a:xfrm>
            <a:off x="6174789" y="2238771"/>
            <a:ext cx="5366181" cy="313932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ED7D31">
                    <a:lumMod val="60000"/>
                    <a:lumOff val="40000"/>
                  </a:srgbClr>
                </a:solidFill>
                <a:effectLst/>
                <a:uLnTx/>
                <a:uFillTx/>
                <a:latin typeface="Lato Black" panose="020F0502020204030203"/>
                <a:ea typeface="Roboto" panose="02000000000000000000" pitchFamily="2" charset="0"/>
                <a:cs typeface="+mn-cs"/>
              </a:rPr>
              <a:t>4. </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 elemento vacío </a:t>
            </a:r>
            <a:r>
              <a:rPr kumimoji="0" lang="es-ES" sz="18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meta</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proporciona información del documento por medio de atributos.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CODIFICACION DE CARACTERES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&lt;</a:t>
            </a:r>
            <a:r>
              <a:rPr kumimoji="0" lang="es-ES" sz="1800" b="0" i="0" u="none" strike="noStrike" kern="1200" cap="none" spc="0" normalizeH="0" baseline="0" noProof="0" dirty="0">
                <a:ln>
                  <a:noFill/>
                </a:ln>
                <a:solidFill>
                  <a:srgbClr val="70AD47">
                    <a:lumMod val="60000"/>
                    <a:lumOff val="40000"/>
                  </a:srgbClr>
                </a:solidFill>
                <a:effectLst/>
                <a:uLnTx/>
                <a:uFillTx/>
                <a:latin typeface="Lato Black" panose="020F0502020204030203"/>
                <a:ea typeface="Roboto" panose="02000000000000000000" pitchFamily="2" charset="0"/>
                <a:cs typeface="+mn-cs"/>
              </a:rPr>
              <a:t>meta</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charset =</a:t>
            </a:r>
            <a:r>
              <a:rPr kumimoji="0" lang="es-ES" sz="1800" b="0" i="0" u="none" strike="noStrike" kern="1200" cap="none" spc="0" normalizeH="0" baseline="0" noProof="0" dirty="0">
                <a:ln>
                  <a:noFill/>
                </a:ln>
                <a:solidFill>
                  <a:srgbClr val="ED7D31">
                    <a:lumMod val="60000"/>
                    <a:lumOff val="40000"/>
                  </a:srgbClr>
                </a:solidFill>
                <a:effectLst/>
                <a:uLnTx/>
                <a:uFillTx/>
                <a:latin typeface="Lato Black" panose="020F0502020204030203"/>
                <a:ea typeface="Roboto" panose="02000000000000000000" pitchFamily="2" charset="0"/>
                <a:cs typeface="+mn-cs"/>
              </a:rPr>
              <a:t>“UTF-8”</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&gt;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Definimos la codificación de caracteres usada en el documento. En este caso en particular UTF-8.</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p:txBody>
      </p:sp>
    </p:spTree>
    <p:extLst>
      <p:ext uri="{BB962C8B-B14F-4D97-AF65-F5344CB8AC3E}">
        <p14:creationId xmlns:p14="http://schemas.microsoft.com/office/powerpoint/2010/main" val="2000944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B132F8-DC42-4E76-AFEF-4631B65695DF}"/>
              </a:ext>
            </a:extLst>
          </p:cNvPr>
          <p:cNvSpPr txBox="1"/>
          <p:nvPr/>
        </p:nvSpPr>
        <p:spPr>
          <a:xfrm>
            <a:off x="453923" y="371912"/>
            <a:ext cx="1131209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ESTRUCTURA BASICA DE UN DOCUMENTO HTML</a:t>
            </a:r>
          </a:p>
        </p:txBody>
      </p:sp>
      <p:pic>
        <p:nvPicPr>
          <p:cNvPr id="13" name="Imagen 12">
            <a:extLst>
              <a:ext uri="{FF2B5EF4-FFF2-40B4-BE49-F238E27FC236}">
                <a16:creationId xmlns:a16="http://schemas.microsoft.com/office/drawing/2014/main" id="{2AE45248-16D8-7D6F-F3C8-312B2A7560FA}"/>
              </a:ext>
            </a:extLst>
          </p:cNvPr>
          <p:cNvPicPr>
            <a:picLocks noChangeAspect="1"/>
          </p:cNvPicPr>
          <p:nvPr/>
        </p:nvPicPr>
        <p:blipFill>
          <a:blip r:embed="rId3"/>
          <a:stretch>
            <a:fillRect/>
          </a:stretch>
        </p:blipFill>
        <p:spPr>
          <a:xfrm>
            <a:off x="525938" y="2137003"/>
            <a:ext cx="5257800" cy="3943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7">
            <a:extLst>
              <a:ext uri="{FF2B5EF4-FFF2-40B4-BE49-F238E27FC236}">
                <a16:creationId xmlns:a16="http://schemas.microsoft.com/office/drawing/2014/main" id="{ADA59E6E-4400-2C9E-C610-AE9C04D82591}"/>
              </a:ext>
            </a:extLst>
          </p:cNvPr>
          <p:cNvSpPr txBox="1"/>
          <p:nvPr/>
        </p:nvSpPr>
        <p:spPr>
          <a:xfrm>
            <a:off x="6174789" y="2238771"/>
            <a:ext cx="5366181" cy="452431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ED7D31">
                    <a:lumMod val="60000"/>
                    <a:lumOff val="40000"/>
                  </a:srgbClr>
                </a:solidFill>
                <a:effectLst/>
                <a:uLnTx/>
                <a:uFillTx/>
                <a:latin typeface="Lato Black" panose="020F0502020204030203"/>
                <a:ea typeface="Roboto" panose="02000000000000000000" pitchFamily="2" charset="0"/>
                <a:cs typeface="+mn-cs"/>
              </a:rPr>
              <a:t>5. </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 elemento </a:t>
            </a:r>
            <a:r>
              <a:rPr kumimoji="0" lang="es-ES" sz="18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title</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especifica el título del documento. Se utiliza en las siguientes formas: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Se muestra como título de una pestaña del navegador.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Es una de las piezas de información usadas por los motores de búsqueda para que la página pueda ser encontrada.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Cuando guardamos una página, el texto de este elemento es el nombre con el que se guarda la página</a:t>
            </a:r>
          </a:p>
        </p:txBody>
      </p:sp>
      <p:pic>
        <p:nvPicPr>
          <p:cNvPr id="3" name="Imagen 2">
            <a:extLst>
              <a:ext uri="{FF2B5EF4-FFF2-40B4-BE49-F238E27FC236}">
                <a16:creationId xmlns:a16="http://schemas.microsoft.com/office/drawing/2014/main" id="{B0D2F60D-5E67-C3FA-4DAA-F6B43FE47EF5}"/>
              </a:ext>
            </a:extLst>
          </p:cNvPr>
          <p:cNvPicPr>
            <a:picLocks noChangeAspect="1"/>
          </p:cNvPicPr>
          <p:nvPr/>
        </p:nvPicPr>
        <p:blipFill>
          <a:blip r:embed="rId4"/>
          <a:stretch>
            <a:fillRect/>
          </a:stretch>
        </p:blipFill>
        <p:spPr>
          <a:xfrm>
            <a:off x="7596963" y="3429000"/>
            <a:ext cx="2950535" cy="10743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64312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B132F8-DC42-4E76-AFEF-4631B65695DF}"/>
              </a:ext>
            </a:extLst>
          </p:cNvPr>
          <p:cNvSpPr txBox="1"/>
          <p:nvPr/>
        </p:nvSpPr>
        <p:spPr>
          <a:xfrm>
            <a:off x="453923" y="371912"/>
            <a:ext cx="1131209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ESTRUCTURA BASICA DE UN DOCUMENTO HTML</a:t>
            </a:r>
          </a:p>
        </p:txBody>
      </p:sp>
      <p:pic>
        <p:nvPicPr>
          <p:cNvPr id="13" name="Imagen 12">
            <a:extLst>
              <a:ext uri="{FF2B5EF4-FFF2-40B4-BE49-F238E27FC236}">
                <a16:creationId xmlns:a16="http://schemas.microsoft.com/office/drawing/2014/main" id="{2AE45248-16D8-7D6F-F3C8-312B2A7560FA}"/>
              </a:ext>
            </a:extLst>
          </p:cNvPr>
          <p:cNvPicPr>
            <a:picLocks noChangeAspect="1"/>
          </p:cNvPicPr>
          <p:nvPr/>
        </p:nvPicPr>
        <p:blipFill>
          <a:blip r:embed="rId3"/>
          <a:stretch>
            <a:fillRect/>
          </a:stretch>
        </p:blipFill>
        <p:spPr>
          <a:xfrm>
            <a:off x="525938" y="2137003"/>
            <a:ext cx="5257800" cy="3943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7">
            <a:extLst>
              <a:ext uri="{FF2B5EF4-FFF2-40B4-BE49-F238E27FC236}">
                <a16:creationId xmlns:a16="http://schemas.microsoft.com/office/drawing/2014/main" id="{ADA59E6E-4400-2C9E-C610-AE9C04D82591}"/>
              </a:ext>
            </a:extLst>
          </p:cNvPr>
          <p:cNvSpPr txBox="1"/>
          <p:nvPr/>
        </p:nvSpPr>
        <p:spPr>
          <a:xfrm>
            <a:off x="6174789" y="2238771"/>
            <a:ext cx="5366181"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ED7D31">
                    <a:lumMod val="60000"/>
                    <a:lumOff val="40000"/>
                  </a:srgbClr>
                </a:solidFill>
                <a:effectLst/>
                <a:uLnTx/>
                <a:uFillTx/>
                <a:latin typeface="Lato Black" panose="020F0502020204030203"/>
                <a:ea typeface="Roboto" panose="02000000000000000000" pitchFamily="2" charset="0"/>
                <a:cs typeface="+mn-cs"/>
              </a:rPr>
              <a:t>6. </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 elemento </a:t>
            </a:r>
            <a:r>
              <a:rPr kumimoji="0" lang="es-ES" sz="18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body </a:t>
            </a:r>
            <a:r>
              <a:rPr kumimoji="0" lang="es-ES" sz="18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representa el contenido del documento HTML.</a:t>
            </a:r>
          </a:p>
        </p:txBody>
      </p:sp>
    </p:spTree>
    <p:extLst>
      <p:ext uri="{BB962C8B-B14F-4D97-AF65-F5344CB8AC3E}">
        <p14:creationId xmlns:p14="http://schemas.microsoft.com/office/powerpoint/2010/main" val="1725830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87977C-0B0F-4837-8F13-F9B9EF24E322}"/>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EL ELEMENTO BODY</a:t>
            </a:r>
          </a:p>
        </p:txBody>
      </p:sp>
      <p:sp>
        <p:nvSpPr>
          <p:cNvPr id="3" name="TextBox 2">
            <a:extLst>
              <a:ext uri="{FF2B5EF4-FFF2-40B4-BE49-F238E27FC236}">
                <a16:creationId xmlns:a16="http://schemas.microsoft.com/office/drawing/2014/main" id="{BB3E6EC7-BF6A-4C9A-8964-D46155917A64}"/>
              </a:ext>
            </a:extLst>
          </p:cNvPr>
          <p:cNvSpPr txBox="1"/>
          <p:nvPr/>
        </p:nvSpPr>
        <p:spPr>
          <a:xfrm>
            <a:off x="505643" y="913677"/>
            <a:ext cx="1153395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Podemos establecer el contenido mostrado por el navegador usando elementos dentro el elemento body</a:t>
            </a:r>
          </a:p>
        </p:txBody>
      </p:sp>
      <p:pic>
        <p:nvPicPr>
          <p:cNvPr id="5" name="Picture 4">
            <a:extLst>
              <a:ext uri="{FF2B5EF4-FFF2-40B4-BE49-F238E27FC236}">
                <a16:creationId xmlns:a16="http://schemas.microsoft.com/office/drawing/2014/main" id="{EBF085B1-BEF2-4324-926A-E2B1D198C338}"/>
              </a:ext>
            </a:extLst>
          </p:cNvPr>
          <p:cNvPicPr>
            <a:picLocks noChangeAspect="1"/>
          </p:cNvPicPr>
          <p:nvPr/>
        </p:nvPicPr>
        <p:blipFill>
          <a:blip r:embed="rId2"/>
          <a:stretch>
            <a:fillRect/>
          </a:stretch>
        </p:blipFill>
        <p:spPr>
          <a:xfrm>
            <a:off x="572042" y="2280454"/>
            <a:ext cx="3362325" cy="3848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Rounded Corners 5">
            <a:extLst>
              <a:ext uri="{FF2B5EF4-FFF2-40B4-BE49-F238E27FC236}">
                <a16:creationId xmlns:a16="http://schemas.microsoft.com/office/drawing/2014/main" id="{AE7BB7A1-6204-4472-83A4-8208BDB5A3DC}"/>
              </a:ext>
            </a:extLst>
          </p:cNvPr>
          <p:cNvSpPr/>
          <p:nvPr/>
        </p:nvSpPr>
        <p:spPr>
          <a:xfrm>
            <a:off x="1574157" y="4367015"/>
            <a:ext cx="1377387" cy="1030147"/>
          </a:xfrm>
          <a:prstGeom prst="roundRect">
            <a:avLst/>
          </a:prstGeom>
          <a:solidFill>
            <a:schemeClr val="lt1">
              <a:alpha val="0"/>
            </a:schemeClr>
          </a:solidFill>
          <a:ln w="76200"/>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B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064D95D-B1B2-4376-9C5C-8FB374179D58}"/>
              </a:ext>
            </a:extLst>
          </p:cNvPr>
          <p:cNvPicPr>
            <a:picLocks noChangeAspect="1"/>
          </p:cNvPicPr>
          <p:nvPr/>
        </p:nvPicPr>
        <p:blipFill>
          <a:blip r:embed="rId3"/>
          <a:stretch>
            <a:fillRect/>
          </a:stretch>
        </p:blipFill>
        <p:spPr>
          <a:xfrm>
            <a:off x="2577434" y="1741847"/>
            <a:ext cx="7096125" cy="4819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4" name="Picture 2" descr="23 Free Personal WordPress Themes 2020 - Colorlib">
            <a:extLst>
              <a:ext uri="{FF2B5EF4-FFF2-40B4-BE49-F238E27FC236}">
                <a16:creationId xmlns:a16="http://schemas.microsoft.com/office/drawing/2014/main" id="{1DE13186-0612-4A47-B155-6491C2E24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435" y="2028496"/>
            <a:ext cx="5297214" cy="30919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2" descr="Pc Equipo Escritorio Ordenador - Imagen gratis en Pixabay">
            <a:extLst>
              <a:ext uri="{FF2B5EF4-FFF2-40B4-BE49-F238E27FC236}">
                <a16:creationId xmlns:a16="http://schemas.microsoft.com/office/drawing/2014/main" id="{384832C1-13B3-4B9F-8816-D8D765E23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3023" y="1399442"/>
            <a:ext cx="9675532" cy="545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27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26" presetClass="emph" presetSubtype="0" fill="hold" grpId="1"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par>
                          <p:cTn id="12" fill="hold">
                            <p:stCondLst>
                              <p:cond delay="2500"/>
                            </p:stCondLst>
                            <p:childTnLst>
                              <p:par>
                                <p:cTn id="13" presetID="26" presetClass="emph" presetSubtype="0" fill="hold" grpId="2" nodeType="afterEffect">
                                  <p:stCondLst>
                                    <p:cond delay="0"/>
                                  </p:stCondLst>
                                  <p:childTnLst>
                                    <p:animEffect transition="out" filter="fade">
                                      <p:cBhvr>
                                        <p:cTn id="14" dur="500" tmFilter="0, 0; .2, .5; .8, .5; 1, 0"/>
                                        <p:tgtEl>
                                          <p:spTgt spid="6"/>
                                        </p:tgtEl>
                                      </p:cBhvr>
                                    </p:animEffect>
                                    <p:animScale>
                                      <p:cBhvr>
                                        <p:cTn id="15" dur="250" autoRev="1" fill="hold"/>
                                        <p:tgtEl>
                                          <p:spTgt spid="6"/>
                                        </p:tgtEl>
                                      </p:cBhvr>
                                      <p:by x="105000" y="105000"/>
                                    </p:animScale>
                                  </p:childTnLst>
                                </p:cTn>
                              </p:par>
                            </p:childTnLst>
                          </p:cTn>
                        </p:par>
                        <p:par>
                          <p:cTn id="16" fill="hold">
                            <p:stCondLst>
                              <p:cond delay="3000"/>
                            </p:stCondLst>
                            <p:childTnLst>
                              <p:par>
                                <p:cTn id="17" presetID="26" presetClass="emph" presetSubtype="0" fill="hold" grpId="3" nodeType="afterEffect">
                                  <p:stCondLst>
                                    <p:cond delay="0"/>
                                  </p:stCondLst>
                                  <p:childTnLst>
                                    <p:animEffect transition="out" filter="fade">
                                      <p:cBhvr>
                                        <p:cTn id="18" dur="500" tmFilter="0, 0; .2, .5; .8, .5; 1, 0"/>
                                        <p:tgtEl>
                                          <p:spTgt spid="6"/>
                                        </p:tgtEl>
                                      </p:cBhvr>
                                    </p:animEffect>
                                    <p:animScale>
                                      <p:cBhvr>
                                        <p:cTn id="19" dur="250" autoRev="1" fill="hold"/>
                                        <p:tgtEl>
                                          <p:spTgt spid="6"/>
                                        </p:tgtEl>
                                      </p:cBhvr>
                                      <p:by x="105000" y="105000"/>
                                    </p:animScale>
                                  </p:childTnLst>
                                </p:cTn>
                              </p:par>
                            </p:childTnLst>
                          </p:cTn>
                        </p:par>
                        <p:par>
                          <p:cTn id="20" fill="hold">
                            <p:stCondLst>
                              <p:cond delay="3500"/>
                            </p:stCondLst>
                            <p:childTnLst>
                              <p:par>
                                <p:cTn id="21" presetID="26" presetClass="emph" presetSubtype="0" fill="hold" grpId="4" nodeType="afterEffect">
                                  <p:stCondLst>
                                    <p:cond delay="0"/>
                                  </p:stCondLst>
                                  <p:childTnLst>
                                    <p:animEffect transition="out" filter="fade">
                                      <p:cBhvr>
                                        <p:cTn id="22" dur="500" tmFilter="0, 0; .2, .5; .8, .5; 1, 0"/>
                                        <p:tgtEl>
                                          <p:spTgt spid="6"/>
                                        </p:tgtEl>
                                      </p:cBhvr>
                                    </p:animEffect>
                                    <p:animScale>
                                      <p:cBhvr>
                                        <p:cTn id="23" dur="250" autoRev="1" fill="hold"/>
                                        <p:tgtEl>
                                          <p:spTgt spid="6"/>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5"/>
                                        </p:tgtEl>
                                        <p:attrNameLst>
                                          <p:attrName>ppt_w</p:attrName>
                                        </p:attrNameLst>
                                      </p:cBhvr>
                                      <p:tavLst>
                                        <p:tav tm="0">
                                          <p:val>
                                            <p:strVal val="ppt_w"/>
                                          </p:val>
                                        </p:tav>
                                        <p:tav tm="100000">
                                          <p:val>
                                            <p:fltVal val="0"/>
                                          </p:val>
                                        </p:tav>
                                      </p:tavLst>
                                    </p:anim>
                                    <p:anim calcmode="lin" valueType="num">
                                      <p:cBhvr>
                                        <p:cTn id="28" dur="500"/>
                                        <p:tgtEl>
                                          <p:spTgt spid="5"/>
                                        </p:tgtEl>
                                        <p:attrNameLst>
                                          <p:attrName>ppt_h</p:attrName>
                                        </p:attrNameLst>
                                      </p:cBhvr>
                                      <p:tavLst>
                                        <p:tav tm="0">
                                          <p:val>
                                            <p:strVal val="ppt_h"/>
                                          </p:val>
                                        </p:tav>
                                        <p:tav tm="100000">
                                          <p:val>
                                            <p:fltVal val="0"/>
                                          </p:val>
                                        </p:tav>
                                      </p:tavLst>
                                    </p:anim>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53" presetClass="exit" presetSubtype="32" fill="hold" grpId="5" nodeType="withEffect">
                                  <p:stCondLst>
                                    <p:cond delay="0"/>
                                  </p:stCondLst>
                                  <p:childTnLst>
                                    <p:anim calcmode="lin" valueType="num">
                                      <p:cBhvr>
                                        <p:cTn id="32" dur="500"/>
                                        <p:tgtEl>
                                          <p:spTgt spid="6"/>
                                        </p:tgtEl>
                                        <p:attrNameLst>
                                          <p:attrName>ppt_w</p:attrName>
                                        </p:attrNameLst>
                                      </p:cBhvr>
                                      <p:tavLst>
                                        <p:tav tm="0">
                                          <p:val>
                                            <p:strVal val="ppt_w"/>
                                          </p:val>
                                        </p:tav>
                                        <p:tav tm="100000">
                                          <p:val>
                                            <p:fltVal val="0"/>
                                          </p:val>
                                        </p:tav>
                                      </p:tavLst>
                                    </p:anim>
                                    <p:anim calcmode="lin" valueType="num">
                                      <p:cBhvr>
                                        <p:cTn id="33" dur="500"/>
                                        <p:tgtEl>
                                          <p:spTgt spid="6"/>
                                        </p:tgtEl>
                                        <p:attrNameLst>
                                          <p:attrName>ppt_h</p:attrName>
                                        </p:attrNameLst>
                                      </p:cBhvr>
                                      <p:tavLst>
                                        <p:tav tm="0">
                                          <p:val>
                                            <p:strVal val="ppt_h"/>
                                          </p:val>
                                        </p:tav>
                                        <p:tav tm="100000">
                                          <p:val>
                                            <p:fltVal val="0"/>
                                          </p:val>
                                        </p:tav>
                                      </p:tavLst>
                                    </p:anim>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500"/>
                            </p:stCondLst>
                            <p:childTnLst>
                              <p:par>
                                <p:cTn id="37" presetID="42"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0"/>
                                        <p:tgtEl>
                                          <p:spTgt spid="2"/>
                                        </p:tgtEl>
                                      </p:cBhvr>
                                    </p:animEffect>
                                    <p:anim calcmode="lin" valueType="num">
                                      <p:cBhvr>
                                        <p:cTn id="40" dur="1000" fill="hold"/>
                                        <p:tgtEl>
                                          <p:spTgt spid="2"/>
                                        </p:tgtEl>
                                        <p:attrNameLst>
                                          <p:attrName>ppt_x</p:attrName>
                                        </p:attrNameLst>
                                      </p:cBhvr>
                                      <p:tavLst>
                                        <p:tav tm="0">
                                          <p:val>
                                            <p:strVal val="#ppt_x"/>
                                          </p:val>
                                        </p:tav>
                                        <p:tav tm="100000">
                                          <p:val>
                                            <p:strVal val="#ppt_x"/>
                                          </p:val>
                                        </p:tav>
                                      </p:tavLst>
                                    </p:anim>
                                    <p:anim calcmode="lin" valueType="num">
                                      <p:cBhvr>
                                        <p:cTn id="4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xit" presetSubtype="32" fill="hold" nodeType="clickEffect">
                                  <p:stCondLst>
                                    <p:cond delay="0"/>
                                  </p:stCondLst>
                                  <p:childTnLst>
                                    <p:anim calcmode="lin" valueType="num">
                                      <p:cBhvr>
                                        <p:cTn id="45" dur="500"/>
                                        <p:tgtEl>
                                          <p:spTgt spid="2"/>
                                        </p:tgtEl>
                                        <p:attrNameLst>
                                          <p:attrName>ppt_w</p:attrName>
                                        </p:attrNameLst>
                                      </p:cBhvr>
                                      <p:tavLst>
                                        <p:tav tm="0">
                                          <p:val>
                                            <p:strVal val="ppt_w"/>
                                          </p:val>
                                        </p:tav>
                                        <p:tav tm="100000">
                                          <p:val>
                                            <p:fltVal val="0"/>
                                          </p:val>
                                        </p:tav>
                                      </p:tavLst>
                                    </p:anim>
                                    <p:anim calcmode="lin" valueType="num">
                                      <p:cBhvr>
                                        <p:cTn id="46" dur="500"/>
                                        <p:tgtEl>
                                          <p:spTgt spid="2"/>
                                        </p:tgtEl>
                                        <p:attrNameLst>
                                          <p:attrName>ppt_h</p:attrName>
                                        </p:attrNameLst>
                                      </p:cBhvr>
                                      <p:tavLst>
                                        <p:tav tm="0">
                                          <p:val>
                                            <p:strVal val="ppt_h"/>
                                          </p:val>
                                        </p:tav>
                                        <p:tav tm="100000">
                                          <p:val>
                                            <p:fltVal val="0"/>
                                          </p:val>
                                        </p:tav>
                                      </p:tavLst>
                                    </p:anim>
                                    <p:animEffect transition="out" filter="fad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childTnLst>
                          </p:cTn>
                        </p:par>
                        <p:par>
                          <p:cTn id="49" fill="hold">
                            <p:stCondLst>
                              <p:cond delay="500"/>
                            </p:stCondLst>
                            <p:childTnLst>
                              <p:par>
                                <p:cTn id="50" presetID="14" presetClass="entr" presetSubtype="10"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randombar(horizontal)">
                                      <p:cBhvr>
                                        <p:cTn id="52" dur="500"/>
                                        <p:tgtEl>
                                          <p:spTgt spid="7"/>
                                        </p:tgtEl>
                                      </p:cBhvr>
                                    </p:animEffect>
                                  </p:childTnLst>
                                </p:cTn>
                              </p:par>
                              <p:par>
                                <p:cTn id="53" presetID="14" presetClass="entr" presetSubtype="10" fill="hold" nodeType="withEffect">
                                  <p:stCondLst>
                                    <p:cond delay="0"/>
                                  </p:stCondLst>
                                  <p:childTnLst>
                                    <p:set>
                                      <p:cBhvr>
                                        <p:cTn id="54" dur="1" fill="hold">
                                          <p:stCondLst>
                                            <p:cond delay="0"/>
                                          </p:stCondLst>
                                        </p:cTn>
                                        <p:tgtEl>
                                          <p:spTgt spid="8194"/>
                                        </p:tgtEl>
                                        <p:attrNameLst>
                                          <p:attrName>style.visibility</p:attrName>
                                        </p:attrNameLst>
                                      </p:cBhvr>
                                      <p:to>
                                        <p:strVal val="visible"/>
                                      </p:to>
                                    </p:set>
                                    <p:animEffect transition="in" filter="randombar(horizontal)">
                                      <p:cBhvr>
                                        <p:cTn id="55"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6" grpId="4" animBg="1"/>
      <p:bldP spid="6" grpId="5"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tx2">
              <a:lumMod val="50000"/>
            </a:schemeClr>
          </a:fgClr>
          <a:bgClr>
            <a:schemeClr val="tx2">
              <a:lumMod val="75000"/>
            </a:schemeClr>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F67481-B8F3-4720-AC96-597199B40BB7}"/>
              </a:ext>
            </a:extLst>
          </p:cNvPr>
          <p:cNvPicPr>
            <a:picLocks noChangeAspect="1"/>
          </p:cNvPicPr>
          <p:nvPr/>
        </p:nvPicPr>
        <p:blipFill>
          <a:blip r:embed="rId2"/>
          <a:stretch>
            <a:fillRect/>
          </a:stretch>
        </p:blipFill>
        <p:spPr>
          <a:xfrm>
            <a:off x="628159" y="1613799"/>
            <a:ext cx="1885950" cy="1933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F8CF5FC0-5DB0-47F4-A71B-103C32B52429}"/>
              </a:ext>
            </a:extLst>
          </p:cNvPr>
          <p:cNvSpPr txBox="1"/>
          <p:nvPr/>
        </p:nvSpPr>
        <p:spPr>
          <a:xfrm>
            <a:off x="3280529" y="1508289"/>
            <a:ext cx="78808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1. Con esta declaración le indicamos al navegador que versión de HTML utiliza el documento (HTML 5).</a:t>
            </a:r>
          </a:p>
        </p:txBody>
      </p:sp>
      <p:sp>
        <p:nvSpPr>
          <p:cNvPr id="6" name="TextBox 5">
            <a:extLst>
              <a:ext uri="{FF2B5EF4-FFF2-40B4-BE49-F238E27FC236}">
                <a16:creationId xmlns:a16="http://schemas.microsoft.com/office/drawing/2014/main" id="{9BFDB4A2-A6F9-45B4-A7D3-7B20106F4F48}"/>
              </a:ext>
            </a:extLst>
          </p:cNvPr>
          <p:cNvSpPr txBox="1"/>
          <p:nvPr/>
        </p:nvSpPr>
        <p:spPr>
          <a:xfrm>
            <a:off x="3263247" y="2414833"/>
            <a:ext cx="77755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2. El elemento </a:t>
            </a:r>
            <a:r>
              <a:rPr kumimoji="0" lang="es-ES" sz="24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html</a:t>
            </a: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representa la raíz del documento HTML.</a:t>
            </a:r>
          </a:p>
        </p:txBody>
      </p:sp>
      <p:sp>
        <p:nvSpPr>
          <p:cNvPr id="7" name="TextBox 6">
            <a:extLst>
              <a:ext uri="{FF2B5EF4-FFF2-40B4-BE49-F238E27FC236}">
                <a16:creationId xmlns:a16="http://schemas.microsoft.com/office/drawing/2014/main" id="{B767C1D4-5685-4153-8F2C-1E09C40C3C48}"/>
              </a:ext>
            </a:extLst>
          </p:cNvPr>
          <p:cNvSpPr txBox="1"/>
          <p:nvPr/>
        </p:nvSpPr>
        <p:spPr>
          <a:xfrm>
            <a:off x="3291525" y="3348087"/>
            <a:ext cx="830344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3. El elemento </a:t>
            </a:r>
            <a:r>
              <a:rPr kumimoji="0" lang="es-ES" sz="24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head</a:t>
            </a: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contiene información acerca del documento.</a:t>
            </a:r>
          </a:p>
        </p:txBody>
      </p:sp>
      <p:sp>
        <p:nvSpPr>
          <p:cNvPr id="8" name="TextBox 7">
            <a:extLst>
              <a:ext uri="{FF2B5EF4-FFF2-40B4-BE49-F238E27FC236}">
                <a16:creationId xmlns:a16="http://schemas.microsoft.com/office/drawing/2014/main" id="{C07F73A0-C3F8-4B95-A2CF-89DD23FC6EFC}"/>
              </a:ext>
            </a:extLst>
          </p:cNvPr>
          <p:cNvSpPr txBox="1"/>
          <p:nvPr/>
        </p:nvSpPr>
        <p:spPr>
          <a:xfrm>
            <a:off x="3282099" y="4290766"/>
            <a:ext cx="78808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4. El elemento </a:t>
            </a:r>
            <a:r>
              <a:rPr kumimoji="0" lang="es-ES" sz="2400" b="0" i="1"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body</a:t>
            </a:r>
            <a:r>
              <a:rPr kumimoji="0" lang="es-ES" sz="2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 contiene el contenido mostrado por el navegador.</a:t>
            </a:r>
          </a:p>
        </p:txBody>
      </p:sp>
      <p:sp>
        <p:nvSpPr>
          <p:cNvPr id="9" name="TextBox 8">
            <a:extLst>
              <a:ext uri="{FF2B5EF4-FFF2-40B4-BE49-F238E27FC236}">
                <a16:creationId xmlns:a16="http://schemas.microsoft.com/office/drawing/2014/main" id="{C754FDCA-24D8-4390-8133-DC751205D7C7}"/>
              </a:ext>
            </a:extLst>
          </p:cNvPr>
          <p:cNvSpPr txBox="1"/>
          <p:nvPr/>
        </p:nvSpPr>
        <p:spPr>
          <a:xfrm>
            <a:off x="531043" y="125690"/>
            <a:ext cx="1102232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0" i="0" u="none" strike="noStrike" kern="1200" cap="none" spc="0" normalizeH="0" baseline="0" noProof="0" dirty="0">
                <a:ln>
                  <a:noFill/>
                </a:ln>
                <a:solidFill>
                  <a:prstClr val="white"/>
                </a:solidFill>
                <a:effectLst/>
                <a:uLnTx/>
                <a:uFillTx/>
                <a:latin typeface="Lato Black" panose="020F0502020204030203"/>
                <a:ea typeface="Roboto" panose="02000000000000000000" pitchFamily="2" charset="0"/>
                <a:cs typeface="+mn-cs"/>
              </a:rPr>
              <a:t>RESUMEN</a:t>
            </a:r>
          </a:p>
        </p:txBody>
      </p:sp>
    </p:spTree>
    <p:extLst>
      <p:ext uri="{BB962C8B-B14F-4D97-AF65-F5344CB8AC3E}">
        <p14:creationId xmlns:p14="http://schemas.microsoft.com/office/powerpoint/2010/main" val="380790427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590</Words>
  <Application>Microsoft Office PowerPoint</Application>
  <PresentationFormat>Panorámica</PresentationFormat>
  <Paragraphs>59</Paragraphs>
  <Slides>10</Slides>
  <Notes>6</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10</vt:i4>
      </vt:variant>
    </vt:vector>
  </HeadingPairs>
  <TitlesOfParts>
    <vt:vector size="17" baseType="lpstr">
      <vt:lpstr>Arial</vt:lpstr>
      <vt:lpstr>Calibri</vt:lpstr>
      <vt:lpstr>Calibri Light</vt:lpstr>
      <vt:lpstr>Lato Black</vt:lpstr>
      <vt:lpstr>Roboto</vt:lpstr>
      <vt:lpstr>Tema de Office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Franz Beltran</dc:creator>
  <cp:lastModifiedBy>Franz Beltran</cp:lastModifiedBy>
  <cp:revision>2</cp:revision>
  <dcterms:created xsi:type="dcterms:W3CDTF">2022-07-25T04:23:48Z</dcterms:created>
  <dcterms:modified xsi:type="dcterms:W3CDTF">2022-08-13T15:48:13Z</dcterms:modified>
</cp:coreProperties>
</file>